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88" r:id="rId2"/>
    <p:sldId id="389" r:id="rId3"/>
  </p:sldIdLst>
  <p:sldSz cx="73152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3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46133"/>
            <a:ext cx="5486400" cy="35018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82989"/>
            <a:ext cx="5486400" cy="2428451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9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35517"/>
            <a:ext cx="157734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5517"/>
            <a:ext cx="4640580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6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507617"/>
            <a:ext cx="6309360" cy="4184014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731213"/>
            <a:ext cx="6309360" cy="2200274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5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35517"/>
            <a:ext cx="630936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2465706"/>
            <a:ext cx="3094672" cy="1208404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3674110"/>
            <a:ext cx="309467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465706"/>
            <a:ext cx="3109913" cy="1208404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674110"/>
            <a:ext cx="310991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3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0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448224"/>
            <a:ext cx="3703320" cy="71479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9913" y="1448224"/>
            <a:ext cx="3703320" cy="7147983"/>
          </a:xfrm>
        </p:spPr>
        <p:txBody>
          <a:bodyPr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2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/>
            </a:gs>
            <a:gs pos="0">
              <a:schemeClr val="accent1">
                <a:lumMod val="45000"/>
                <a:lumOff val="55000"/>
                <a:alpha val="20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35517"/>
            <a:ext cx="63093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677584"/>
            <a:ext cx="63093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322647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267F0-8574-413C-A558-E8C7D3FF2ECF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322647"/>
            <a:ext cx="24688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322647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5728-790C-46EB-A647-D11A67AF4EE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9" descr="MasterBackground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28"/>
            <a:ext cx="7315200" cy="10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0D9907-EDBD-411D-877B-EFD7D9CAB9F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840"/>
            <a:ext cx="7315200" cy="85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9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4a"/><Relationship Id="rId21" Type="http://schemas.openxmlformats.org/officeDocument/2006/relationships/image" Target="../media/image14.emf"/><Relationship Id="rId7" Type="http://schemas.microsoft.com/office/2007/relationships/media" Target="../media/media4.m4a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4a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jpg"/><Relationship Id="rId5" Type="http://schemas.microsoft.com/office/2007/relationships/media" Target="../media/media3.m4a"/><Relationship Id="rId15" Type="http://schemas.openxmlformats.org/officeDocument/2006/relationships/image" Target="../media/image8.emf"/><Relationship Id="rId23" Type="http://schemas.openxmlformats.org/officeDocument/2006/relationships/image" Target="../media/image16.jpe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7.jpeg"/><Relationship Id="rId2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jpe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746BE82F">
            <a:hlinkClick r:id="" action="ppaction://media"/>
            <a:extLst>
              <a:ext uri="{FF2B5EF4-FFF2-40B4-BE49-F238E27FC236}">
                <a16:creationId xmlns:a16="http://schemas.microsoft.com/office/drawing/2014/main" id="{9FFAD8FD-68E4-6B57-218D-CC3620BFFD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93451" y="4664605"/>
            <a:ext cx="349176" cy="349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77195F-D1AD-438B-B641-9048164FDF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08" y="90914"/>
            <a:ext cx="1447582" cy="7818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Description: 350207_overlay">
            <a:extLst>
              <a:ext uri="{FF2B5EF4-FFF2-40B4-BE49-F238E27FC236}">
                <a16:creationId xmlns:a16="http://schemas.microsoft.com/office/drawing/2014/main" id="{D0159633-166B-43D1-981B-2A02B50B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1" y="936289"/>
            <a:ext cx="1003513" cy="26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4B4B335-06EC-46AC-965B-D4773EC02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02591"/>
              </p:ext>
            </p:extLst>
          </p:nvPr>
        </p:nvGraphicFramePr>
        <p:xfrm>
          <a:off x="1412409" y="1263407"/>
          <a:ext cx="5791580" cy="2136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6898">
                  <a:extLst>
                    <a:ext uri="{9D8B030D-6E8A-4147-A177-3AD203B41FA5}">
                      <a16:colId xmlns:a16="http://schemas.microsoft.com/office/drawing/2014/main" val="2865383778"/>
                    </a:ext>
                  </a:extLst>
                </a:gridCol>
                <a:gridCol w="1089734">
                  <a:extLst>
                    <a:ext uri="{9D8B030D-6E8A-4147-A177-3AD203B41FA5}">
                      <a16:colId xmlns:a16="http://schemas.microsoft.com/office/drawing/2014/main" val="381751687"/>
                    </a:ext>
                  </a:extLst>
                </a:gridCol>
                <a:gridCol w="1158316">
                  <a:extLst>
                    <a:ext uri="{9D8B030D-6E8A-4147-A177-3AD203B41FA5}">
                      <a16:colId xmlns:a16="http://schemas.microsoft.com/office/drawing/2014/main" val="1324497853"/>
                    </a:ext>
                  </a:extLst>
                </a:gridCol>
                <a:gridCol w="1158316">
                  <a:extLst>
                    <a:ext uri="{9D8B030D-6E8A-4147-A177-3AD203B41FA5}">
                      <a16:colId xmlns:a16="http://schemas.microsoft.com/office/drawing/2014/main" val="647952102"/>
                    </a:ext>
                  </a:extLst>
                </a:gridCol>
                <a:gridCol w="1158316">
                  <a:extLst>
                    <a:ext uri="{9D8B030D-6E8A-4147-A177-3AD203B41FA5}">
                      <a16:colId xmlns:a16="http://schemas.microsoft.com/office/drawing/2014/main" val="414123545"/>
                    </a:ext>
                  </a:extLst>
                </a:gridCol>
              </a:tblGrid>
              <a:tr h="521116">
                <a:tc>
                  <a:txBody>
                    <a:bodyPr/>
                    <a:lstStyle/>
                    <a:p>
                      <a:r>
                        <a:rPr lang="en-US" sz="1000" b="1" dirty="0"/>
                        <a:t>Call Priority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00" dirty="0"/>
                        <a:t>Patient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2. Toilet 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3. In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4. 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41536"/>
                  </a:ext>
                </a:extLst>
              </a:tr>
              <a:tr h="437743">
                <a:tc>
                  <a:txBody>
                    <a:bodyPr/>
                    <a:lstStyle/>
                    <a:p>
                      <a:r>
                        <a:rPr lang="en-US" sz="1000" b="1" dirty="0"/>
                        <a:t>Tone: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Slow 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Slow 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Slow 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Slow 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735935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r>
                        <a:rPr lang="en-US" sz="1000" b="1" dirty="0"/>
                        <a:t>Send message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Wireless then Console after 1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Wireless then Console after 1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Wireless then Console after 1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 Wireless then Console after 1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694457"/>
                  </a:ext>
                </a:extLst>
              </a:tr>
              <a:tr h="628574">
                <a:tc>
                  <a:txBody>
                    <a:bodyPr/>
                    <a:lstStyle/>
                    <a:p>
                      <a:r>
                        <a:rPr lang="en-US" sz="1000" b="1" dirty="0"/>
                        <a:t>Corridor Light: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94095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386307AB-DF59-40FD-903E-43C96E5A183C}"/>
              </a:ext>
            </a:extLst>
          </p:cNvPr>
          <p:cNvGrpSpPr/>
          <p:nvPr/>
        </p:nvGrpSpPr>
        <p:grpSpPr>
          <a:xfrm>
            <a:off x="2699936" y="2783005"/>
            <a:ext cx="457200" cy="548640"/>
            <a:chOff x="0" y="0"/>
            <a:chExt cx="3429000" cy="3581400"/>
          </a:xfrm>
        </p:grpSpPr>
        <p:sp>
          <p:nvSpPr>
            <p:cNvPr id="18" name="Freeform 961">
              <a:extLst>
                <a:ext uri="{FF2B5EF4-FFF2-40B4-BE49-F238E27FC236}">
                  <a16:creationId xmlns:a16="http://schemas.microsoft.com/office/drawing/2014/main" id="{52BE9DC6-9310-4DAA-88BA-D3F11333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962">
              <a:extLst>
                <a:ext uri="{FF2B5EF4-FFF2-40B4-BE49-F238E27FC236}">
                  <a16:creationId xmlns:a16="http://schemas.microsoft.com/office/drawing/2014/main" id="{952D10C2-186E-4850-8DC3-BC7E8323A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209675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5D7E85-57A4-4BCF-A480-35041DA62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4493AA-109A-4EE0-8EDB-CB7501290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1409700"/>
              <a:ext cx="122237" cy="58102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CorrLight_R_float_rgbwithtwocolors copy">
              <a:extLst>
                <a:ext uri="{FF2B5EF4-FFF2-40B4-BE49-F238E27FC236}">
                  <a16:creationId xmlns:a16="http://schemas.microsoft.com/office/drawing/2014/main" id="{1616B2C6-73A4-4E50-A2DC-92D94862F910}"/>
                </a:ext>
              </a:extLst>
            </p:cNvPr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3429000" cy="3581400"/>
            </a:xfrm>
            <a:prstGeom prst="rect">
              <a:avLst/>
            </a:prstGeom>
            <a:noFill/>
          </p:spPr>
        </p:pic>
        <p:sp>
          <p:nvSpPr>
            <p:cNvPr id="23" name="Freeform 966">
              <a:extLst>
                <a:ext uri="{FF2B5EF4-FFF2-40B4-BE49-F238E27FC236}">
                  <a16:creationId xmlns:a16="http://schemas.microsoft.com/office/drawing/2014/main" id="{922F5287-8BF0-45A7-B65E-AF2E4465C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07CA93A-FF2B-4327-9033-66B296D40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237520F4-A6BE-47C7-AD37-39586F195F30}"/>
              </a:ext>
            </a:extLst>
          </p:cNvPr>
          <p:cNvSpPr/>
          <p:nvPr/>
        </p:nvSpPr>
        <p:spPr bwMode="auto">
          <a:xfrm rot="836052" flipV="1">
            <a:off x="4496849" y="2309604"/>
            <a:ext cx="89445" cy="109991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pitchFamily="64" charset="-128"/>
            </a:endParaRPr>
          </a:p>
        </p:txBody>
      </p:sp>
      <p:sp>
        <p:nvSpPr>
          <p:cNvPr id="59" name="Parallelogram 58">
            <a:extLst>
              <a:ext uri="{FF2B5EF4-FFF2-40B4-BE49-F238E27FC236}">
                <a16:creationId xmlns:a16="http://schemas.microsoft.com/office/drawing/2014/main" id="{2868B0BA-0576-4FFD-88CD-7FE4BB30C25F}"/>
              </a:ext>
            </a:extLst>
          </p:cNvPr>
          <p:cNvSpPr/>
          <p:nvPr/>
        </p:nvSpPr>
        <p:spPr bwMode="auto">
          <a:xfrm rot="398659" flipV="1">
            <a:off x="4795522" y="2377419"/>
            <a:ext cx="45719" cy="111485"/>
          </a:xfrm>
          <a:prstGeom prst="parallelogram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pitchFamily="64" charset="-128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1086F45-1D42-4BF3-9A77-1583AEFA4A6F}"/>
              </a:ext>
            </a:extLst>
          </p:cNvPr>
          <p:cNvSpPr/>
          <p:nvPr/>
        </p:nvSpPr>
        <p:spPr>
          <a:xfrm>
            <a:off x="559444" y="1479519"/>
            <a:ext cx="341490" cy="39641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4E05E96-5038-4E7F-BDB3-4A1C396C047B}"/>
              </a:ext>
            </a:extLst>
          </p:cNvPr>
          <p:cNvSpPr/>
          <p:nvPr/>
        </p:nvSpPr>
        <p:spPr>
          <a:xfrm>
            <a:off x="866276" y="1677725"/>
            <a:ext cx="211034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0A7FEEE-E2D3-497A-9D39-0E7B8D0D2A96}"/>
              </a:ext>
            </a:extLst>
          </p:cNvPr>
          <p:cNvSpPr/>
          <p:nvPr/>
        </p:nvSpPr>
        <p:spPr>
          <a:xfrm>
            <a:off x="631780" y="1916264"/>
            <a:ext cx="196818" cy="21654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9DD1B31-C11A-4608-B764-A0E3C7D28E9F}"/>
              </a:ext>
            </a:extLst>
          </p:cNvPr>
          <p:cNvSpPr/>
          <p:nvPr/>
        </p:nvSpPr>
        <p:spPr>
          <a:xfrm>
            <a:off x="404325" y="1677725"/>
            <a:ext cx="211034" cy="1828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 descr="Enhanced_0">
            <a:extLst>
              <a:ext uri="{FF2B5EF4-FFF2-40B4-BE49-F238E27FC236}">
                <a16:creationId xmlns:a16="http://schemas.microsoft.com/office/drawing/2014/main" id="{F4AF9742-A3C4-42F9-8AC9-B4FE88508363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252" y="3812631"/>
            <a:ext cx="1982005" cy="13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Oval 88">
            <a:extLst>
              <a:ext uri="{FF2B5EF4-FFF2-40B4-BE49-F238E27FC236}">
                <a16:creationId xmlns:a16="http://schemas.microsoft.com/office/drawing/2014/main" id="{4768BD56-F9B7-4D3A-BDB9-7A7901C44A17}"/>
              </a:ext>
            </a:extLst>
          </p:cNvPr>
          <p:cNvSpPr/>
          <p:nvPr/>
        </p:nvSpPr>
        <p:spPr>
          <a:xfrm>
            <a:off x="1580828" y="4287205"/>
            <a:ext cx="310221" cy="293142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C96CB05-4602-45A9-BA76-0D3E463836F0}"/>
              </a:ext>
            </a:extLst>
          </p:cNvPr>
          <p:cNvSpPr/>
          <p:nvPr/>
        </p:nvSpPr>
        <p:spPr>
          <a:xfrm>
            <a:off x="279031" y="4600130"/>
            <a:ext cx="371156" cy="362057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C00AC1F-7314-48E6-ACA9-F7073AABD08A}"/>
              </a:ext>
            </a:extLst>
          </p:cNvPr>
          <p:cNvSpPr/>
          <p:nvPr/>
        </p:nvSpPr>
        <p:spPr>
          <a:xfrm>
            <a:off x="356724" y="4287717"/>
            <a:ext cx="258635" cy="271711"/>
          </a:xfrm>
          <a:prstGeom prst="ellipse">
            <a:avLst/>
          </a:prstGeom>
          <a:noFill/>
          <a:ln w="317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F2373B0-EABF-4DCF-BF21-EEF9BA37A6DA}"/>
              </a:ext>
            </a:extLst>
          </p:cNvPr>
          <p:cNvSpPr/>
          <p:nvPr/>
        </p:nvSpPr>
        <p:spPr>
          <a:xfrm>
            <a:off x="1576866" y="4616922"/>
            <a:ext cx="310221" cy="303515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4" name="Table 9">
            <a:extLst>
              <a:ext uri="{FF2B5EF4-FFF2-40B4-BE49-F238E27FC236}">
                <a16:creationId xmlns:a16="http://schemas.microsoft.com/office/drawing/2014/main" id="{23BAB6AC-F515-4D49-BEB4-9B96A3311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03024"/>
              </p:ext>
            </p:extLst>
          </p:nvPr>
        </p:nvGraphicFramePr>
        <p:xfrm>
          <a:off x="2165277" y="4084712"/>
          <a:ext cx="5087995" cy="2096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7850">
                  <a:extLst>
                    <a:ext uri="{9D8B030D-6E8A-4147-A177-3AD203B41FA5}">
                      <a16:colId xmlns:a16="http://schemas.microsoft.com/office/drawing/2014/main" val="2865383778"/>
                    </a:ext>
                  </a:extLst>
                </a:gridCol>
                <a:gridCol w="957348">
                  <a:extLst>
                    <a:ext uri="{9D8B030D-6E8A-4147-A177-3AD203B41FA5}">
                      <a16:colId xmlns:a16="http://schemas.microsoft.com/office/drawing/2014/main" val="381751687"/>
                    </a:ext>
                  </a:extLst>
                </a:gridCol>
                <a:gridCol w="1017599">
                  <a:extLst>
                    <a:ext uri="{9D8B030D-6E8A-4147-A177-3AD203B41FA5}">
                      <a16:colId xmlns:a16="http://schemas.microsoft.com/office/drawing/2014/main" val="1324497853"/>
                    </a:ext>
                  </a:extLst>
                </a:gridCol>
                <a:gridCol w="1017599">
                  <a:extLst>
                    <a:ext uri="{9D8B030D-6E8A-4147-A177-3AD203B41FA5}">
                      <a16:colId xmlns:a16="http://schemas.microsoft.com/office/drawing/2014/main" val="647952102"/>
                    </a:ext>
                  </a:extLst>
                </a:gridCol>
                <a:gridCol w="1017599">
                  <a:extLst>
                    <a:ext uri="{9D8B030D-6E8A-4147-A177-3AD203B41FA5}">
                      <a16:colId xmlns:a16="http://schemas.microsoft.com/office/drawing/2014/main" val="414123545"/>
                    </a:ext>
                  </a:extLst>
                </a:gridCol>
              </a:tblGrid>
              <a:tr h="523170">
                <a:tc>
                  <a:txBody>
                    <a:bodyPr/>
                    <a:lstStyle/>
                    <a:p>
                      <a:r>
                        <a:rPr lang="en-US" sz="900" b="1" dirty="0"/>
                        <a:t>Call Priority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Staff 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Code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Cord out/Bed Out (DIN)/Plug Out (Aux)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041536"/>
                  </a:ext>
                </a:extLst>
              </a:tr>
              <a:tr h="439468">
                <a:tc>
                  <a:txBody>
                    <a:bodyPr/>
                    <a:lstStyle/>
                    <a:p>
                      <a:r>
                        <a:rPr lang="en-US" b="1" dirty="0"/>
                        <a:t>Tone: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Warble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Slow 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735935"/>
                  </a:ext>
                </a:extLst>
              </a:tr>
              <a:tr h="442738">
                <a:tc>
                  <a:txBody>
                    <a:bodyPr/>
                    <a:lstStyle/>
                    <a:p>
                      <a:r>
                        <a:rPr lang="en-US" b="1" dirty="0"/>
                        <a:t>Send message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Console Immediately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Console Immediately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Console Immediately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To Wireless then Console after 1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694457"/>
                  </a:ext>
                </a:extLst>
              </a:tr>
              <a:tr h="631051">
                <a:tc>
                  <a:txBody>
                    <a:bodyPr/>
                    <a:lstStyle/>
                    <a:p>
                      <a:r>
                        <a:rPr lang="en-US" b="1" dirty="0"/>
                        <a:t>Corridor Light: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94095"/>
                  </a:ext>
                </a:extLst>
              </a:tr>
            </a:tbl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FA65027D-8F4C-4A38-AADF-B652B99C9C80}"/>
              </a:ext>
            </a:extLst>
          </p:cNvPr>
          <p:cNvSpPr txBox="1"/>
          <p:nvPr/>
        </p:nvSpPr>
        <p:spPr>
          <a:xfrm>
            <a:off x="3146008" y="2997586"/>
            <a:ext cx="53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Flash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CE62269-FD01-49F1-8C7A-2B4A7FD7908C}"/>
              </a:ext>
            </a:extLst>
          </p:cNvPr>
          <p:cNvSpPr txBox="1"/>
          <p:nvPr/>
        </p:nvSpPr>
        <p:spPr>
          <a:xfrm>
            <a:off x="4244833" y="3031399"/>
            <a:ext cx="53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Flash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1B07627-B7A9-4323-BBE5-F303E91F64FF}"/>
              </a:ext>
            </a:extLst>
          </p:cNvPr>
          <p:cNvSpPr txBox="1"/>
          <p:nvPr/>
        </p:nvSpPr>
        <p:spPr>
          <a:xfrm>
            <a:off x="5437641" y="3031398"/>
            <a:ext cx="53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Flash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53087A3-F730-4CF0-9248-E5CD3AF8F94B}"/>
              </a:ext>
            </a:extLst>
          </p:cNvPr>
          <p:cNvSpPr txBox="1"/>
          <p:nvPr/>
        </p:nvSpPr>
        <p:spPr>
          <a:xfrm>
            <a:off x="6542360" y="3042656"/>
            <a:ext cx="53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Flash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7C7DBC8-AB21-42FC-B2F4-D1038190EAFA}"/>
              </a:ext>
            </a:extLst>
          </p:cNvPr>
          <p:cNvGrpSpPr>
            <a:grpSpLocks/>
          </p:cNvGrpSpPr>
          <p:nvPr/>
        </p:nvGrpSpPr>
        <p:grpSpPr>
          <a:xfrm>
            <a:off x="4313071" y="5512384"/>
            <a:ext cx="457200" cy="548640"/>
            <a:chOff x="0" y="0"/>
            <a:chExt cx="3429000" cy="3581400"/>
          </a:xfrm>
        </p:grpSpPr>
        <p:sp>
          <p:nvSpPr>
            <p:cNvPr id="100" name="Freeform 1049">
              <a:extLst>
                <a:ext uri="{FF2B5EF4-FFF2-40B4-BE49-F238E27FC236}">
                  <a16:creationId xmlns:a16="http://schemas.microsoft.com/office/drawing/2014/main" id="{D6AB6C6E-C7E5-4F13-9DE7-ED8FAB0FD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1050">
              <a:extLst>
                <a:ext uri="{FF2B5EF4-FFF2-40B4-BE49-F238E27FC236}">
                  <a16:creationId xmlns:a16="http://schemas.microsoft.com/office/drawing/2014/main" id="{F2FE4496-2E47-4479-AC7F-C57D425D8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209675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E22F2F6-6C30-4E6F-874C-A6001A522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2CD4672-FD60-4F52-B1AD-88BE39E7E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1409700"/>
              <a:ext cx="122237" cy="58102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04" name="Picture 103" descr="CorrLight_R_float_rgbwithtwocolors copy">
              <a:extLst>
                <a:ext uri="{FF2B5EF4-FFF2-40B4-BE49-F238E27FC236}">
                  <a16:creationId xmlns:a16="http://schemas.microsoft.com/office/drawing/2014/main" id="{A8FD4576-1427-4536-95C0-B2222EE6355A}"/>
                </a:ext>
              </a:extLst>
            </p:cNvPr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3429000" cy="3581400"/>
            </a:xfrm>
            <a:prstGeom prst="rect">
              <a:avLst/>
            </a:prstGeom>
            <a:noFill/>
          </p:spPr>
        </p:pic>
        <p:sp>
          <p:nvSpPr>
            <p:cNvPr id="105" name="Freeform 1054">
              <a:extLst>
                <a:ext uri="{FF2B5EF4-FFF2-40B4-BE49-F238E27FC236}">
                  <a16:creationId xmlns:a16="http://schemas.microsoft.com/office/drawing/2014/main" id="{95667E96-E579-422C-8C75-07BAF1048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1058">
              <a:extLst>
                <a:ext uri="{FF2B5EF4-FFF2-40B4-BE49-F238E27FC236}">
                  <a16:creationId xmlns:a16="http://schemas.microsoft.com/office/drawing/2014/main" id="{21282CF0-6E72-479C-8918-7199D27B8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209675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D9E60F0-4D7B-49D6-B443-FABCE82CB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5531C9C-3DEF-47FB-9B2C-DD87B2787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1409700"/>
              <a:ext cx="122237" cy="5810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1067">
              <a:extLst>
                <a:ext uri="{FF2B5EF4-FFF2-40B4-BE49-F238E27FC236}">
                  <a16:creationId xmlns:a16="http://schemas.microsoft.com/office/drawing/2014/main" id="{6CF1A18E-FD38-4E7D-9661-2F98ED9C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009" y="1905000"/>
              <a:ext cx="997713" cy="914419"/>
            </a:xfrm>
            <a:custGeom>
              <a:avLst/>
              <a:gdLst>
                <a:gd name="connsiteX0" fmla="*/ 35 w 10035"/>
                <a:gd name="connsiteY0" fmla="*/ 6957 h 10000"/>
                <a:gd name="connsiteX1" fmla="*/ 7113 w 10035"/>
                <a:gd name="connsiteY1" fmla="*/ 9507 h 10000"/>
                <a:gd name="connsiteX2" fmla="*/ 9942 w 10035"/>
                <a:gd name="connsiteY2" fmla="*/ 10000 h 10000"/>
                <a:gd name="connsiteX3" fmla="*/ 10035 w 10035"/>
                <a:gd name="connsiteY3" fmla="*/ 2174 h 10000"/>
                <a:gd name="connsiteX4" fmla="*/ 8166 w 10035"/>
                <a:gd name="connsiteY4" fmla="*/ 2283 h 10000"/>
                <a:gd name="connsiteX5" fmla="*/ 35 w 10035"/>
                <a:gd name="connsiteY5" fmla="*/ 0 h 10000"/>
                <a:gd name="connsiteX6" fmla="*/ 35 w 10035"/>
                <a:gd name="connsiteY6" fmla="*/ 6957 h 10000"/>
                <a:gd name="connsiteX0" fmla="*/ 35 w 9973"/>
                <a:gd name="connsiteY0" fmla="*/ 6957 h 10000"/>
                <a:gd name="connsiteX1" fmla="*/ 7113 w 9973"/>
                <a:gd name="connsiteY1" fmla="*/ 9507 h 10000"/>
                <a:gd name="connsiteX2" fmla="*/ 9942 w 9973"/>
                <a:gd name="connsiteY2" fmla="*/ 10000 h 10000"/>
                <a:gd name="connsiteX3" fmla="*/ 9755 w 9973"/>
                <a:gd name="connsiteY3" fmla="*/ 2609 h 10000"/>
                <a:gd name="connsiteX4" fmla="*/ 8166 w 9973"/>
                <a:gd name="connsiteY4" fmla="*/ 2283 h 10000"/>
                <a:gd name="connsiteX5" fmla="*/ 35 w 9973"/>
                <a:gd name="connsiteY5" fmla="*/ 0 h 10000"/>
                <a:gd name="connsiteX6" fmla="*/ 35 w 9973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9812"/>
                <a:gd name="connsiteY0" fmla="*/ 6957 h 10435"/>
                <a:gd name="connsiteX1" fmla="*/ 7132 w 9812"/>
                <a:gd name="connsiteY1" fmla="*/ 9507 h 10435"/>
                <a:gd name="connsiteX2" fmla="*/ 9781 w 9812"/>
                <a:gd name="connsiteY2" fmla="*/ 10435 h 10435"/>
                <a:gd name="connsiteX3" fmla="*/ 9781 w 9812"/>
                <a:gd name="connsiteY3" fmla="*/ 2609 h 10435"/>
                <a:gd name="connsiteX4" fmla="*/ 8188 w 9812"/>
                <a:gd name="connsiteY4" fmla="*/ 2283 h 10435"/>
                <a:gd name="connsiteX5" fmla="*/ 35 w 9812"/>
                <a:gd name="connsiteY5" fmla="*/ 0 h 10435"/>
                <a:gd name="connsiteX6" fmla="*/ 35 w 9812"/>
                <a:gd name="connsiteY6" fmla="*/ 6957 h 10435"/>
                <a:gd name="connsiteX0" fmla="*/ 36 w 10036"/>
                <a:gd name="connsiteY0" fmla="*/ 6667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6667 h 10000"/>
                <a:gd name="connsiteX0" fmla="*/ 36 w 10036"/>
                <a:gd name="connsiteY0" fmla="*/ 5833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36"/>
                <a:gd name="connsiteY0" fmla="*/ 5833 h 10000"/>
                <a:gd name="connsiteX1" fmla="*/ 7677 w 10036"/>
                <a:gd name="connsiteY1" fmla="*/ 9166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381 w 10004"/>
                <a:gd name="connsiteY4" fmla="*/ 2188 h 10000"/>
                <a:gd name="connsiteX5" fmla="*/ 72 w 10004"/>
                <a:gd name="connsiteY5" fmla="*/ 0 h 10000"/>
                <a:gd name="connsiteX6" fmla="*/ 36 w 10004"/>
                <a:gd name="connsiteY6" fmla="*/ 58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4" h="10000">
                  <a:moveTo>
                    <a:pt x="36" y="5833"/>
                  </a:moveTo>
                  <a:lnTo>
                    <a:pt x="7677" y="9166"/>
                  </a:lnTo>
                  <a:lnTo>
                    <a:pt x="9969" y="10000"/>
                  </a:lnTo>
                  <a:cubicBezTo>
                    <a:pt x="10001" y="7500"/>
                    <a:pt x="9973" y="5000"/>
                    <a:pt x="10004" y="2500"/>
                  </a:cubicBezTo>
                  <a:lnTo>
                    <a:pt x="8381" y="2188"/>
                  </a:lnTo>
                  <a:lnTo>
                    <a:pt x="72" y="0"/>
                  </a:lnTo>
                  <a:cubicBezTo>
                    <a:pt x="107" y="2338"/>
                    <a:pt x="0" y="3495"/>
                    <a:pt x="36" y="5833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1068">
              <a:extLst>
                <a:ext uri="{FF2B5EF4-FFF2-40B4-BE49-F238E27FC236}">
                  <a16:creationId xmlns:a16="http://schemas.microsoft.com/office/drawing/2014/main" id="{45C9B7BD-45C9-4F05-BE45-D08F98D2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2514600"/>
              <a:ext cx="990644" cy="914419"/>
            </a:xfrm>
            <a:custGeom>
              <a:avLst/>
              <a:gdLst>
                <a:gd name="connsiteX0" fmla="*/ 35 w 10035"/>
                <a:gd name="connsiteY0" fmla="*/ 6957 h 10000"/>
                <a:gd name="connsiteX1" fmla="*/ 7113 w 10035"/>
                <a:gd name="connsiteY1" fmla="*/ 9507 h 10000"/>
                <a:gd name="connsiteX2" fmla="*/ 9942 w 10035"/>
                <a:gd name="connsiteY2" fmla="*/ 10000 h 10000"/>
                <a:gd name="connsiteX3" fmla="*/ 10035 w 10035"/>
                <a:gd name="connsiteY3" fmla="*/ 2174 h 10000"/>
                <a:gd name="connsiteX4" fmla="*/ 8166 w 10035"/>
                <a:gd name="connsiteY4" fmla="*/ 2283 h 10000"/>
                <a:gd name="connsiteX5" fmla="*/ 35 w 10035"/>
                <a:gd name="connsiteY5" fmla="*/ 0 h 10000"/>
                <a:gd name="connsiteX6" fmla="*/ 35 w 10035"/>
                <a:gd name="connsiteY6" fmla="*/ 6957 h 10000"/>
                <a:gd name="connsiteX0" fmla="*/ 35 w 9973"/>
                <a:gd name="connsiteY0" fmla="*/ 6957 h 10000"/>
                <a:gd name="connsiteX1" fmla="*/ 7113 w 9973"/>
                <a:gd name="connsiteY1" fmla="*/ 9507 h 10000"/>
                <a:gd name="connsiteX2" fmla="*/ 9942 w 9973"/>
                <a:gd name="connsiteY2" fmla="*/ 10000 h 10000"/>
                <a:gd name="connsiteX3" fmla="*/ 9755 w 9973"/>
                <a:gd name="connsiteY3" fmla="*/ 2609 h 10000"/>
                <a:gd name="connsiteX4" fmla="*/ 8166 w 9973"/>
                <a:gd name="connsiteY4" fmla="*/ 2283 h 10000"/>
                <a:gd name="connsiteX5" fmla="*/ 35 w 9973"/>
                <a:gd name="connsiteY5" fmla="*/ 0 h 10000"/>
                <a:gd name="connsiteX6" fmla="*/ 35 w 9973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9812"/>
                <a:gd name="connsiteY0" fmla="*/ 6957 h 10435"/>
                <a:gd name="connsiteX1" fmla="*/ 7132 w 9812"/>
                <a:gd name="connsiteY1" fmla="*/ 9507 h 10435"/>
                <a:gd name="connsiteX2" fmla="*/ 9781 w 9812"/>
                <a:gd name="connsiteY2" fmla="*/ 10435 h 10435"/>
                <a:gd name="connsiteX3" fmla="*/ 9781 w 9812"/>
                <a:gd name="connsiteY3" fmla="*/ 2609 h 10435"/>
                <a:gd name="connsiteX4" fmla="*/ 8188 w 9812"/>
                <a:gd name="connsiteY4" fmla="*/ 2283 h 10435"/>
                <a:gd name="connsiteX5" fmla="*/ 35 w 9812"/>
                <a:gd name="connsiteY5" fmla="*/ 0 h 10435"/>
                <a:gd name="connsiteX6" fmla="*/ 35 w 9812"/>
                <a:gd name="connsiteY6" fmla="*/ 6957 h 10435"/>
                <a:gd name="connsiteX0" fmla="*/ 36 w 10036"/>
                <a:gd name="connsiteY0" fmla="*/ 6667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6667 h 10000"/>
                <a:gd name="connsiteX0" fmla="*/ 36 w 10036"/>
                <a:gd name="connsiteY0" fmla="*/ 5833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36"/>
                <a:gd name="connsiteY0" fmla="*/ 5833 h 10000"/>
                <a:gd name="connsiteX1" fmla="*/ 7677 w 10036"/>
                <a:gd name="connsiteY1" fmla="*/ 9166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381 w 10004"/>
                <a:gd name="connsiteY4" fmla="*/ 2188 h 10000"/>
                <a:gd name="connsiteX5" fmla="*/ 72 w 10004"/>
                <a:gd name="connsiteY5" fmla="*/ 0 h 10000"/>
                <a:gd name="connsiteX6" fmla="*/ 36 w 10004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405 w 10004"/>
                <a:gd name="connsiteY4" fmla="*/ 3333 h 10000"/>
                <a:gd name="connsiteX5" fmla="*/ 72 w 10004"/>
                <a:gd name="connsiteY5" fmla="*/ 0 h 10000"/>
                <a:gd name="connsiteX6" fmla="*/ 36 w 10004"/>
                <a:gd name="connsiteY6" fmla="*/ 5833 h 10000"/>
                <a:gd name="connsiteX0" fmla="*/ 36 w 10001"/>
                <a:gd name="connsiteY0" fmla="*/ 5833 h 10000"/>
                <a:gd name="connsiteX1" fmla="*/ 7677 w 10001"/>
                <a:gd name="connsiteY1" fmla="*/ 9166 h 10000"/>
                <a:gd name="connsiteX2" fmla="*/ 9969 w 10001"/>
                <a:gd name="connsiteY2" fmla="*/ 10000 h 10000"/>
                <a:gd name="connsiteX3" fmla="*/ 9933 w 10001"/>
                <a:gd name="connsiteY3" fmla="*/ 3333 h 10000"/>
                <a:gd name="connsiteX4" fmla="*/ 8405 w 10001"/>
                <a:gd name="connsiteY4" fmla="*/ 3333 h 10000"/>
                <a:gd name="connsiteX5" fmla="*/ 72 w 10001"/>
                <a:gd name="connsiteY5" fmla="*/ 0 h 10000"/>
                <a:gd name="connsiteX6" fmla="*/ 36 w 10001"/>
                <a:gd name="connsiteY6" fmla="*/ 5833 h 10000"/>
                <a:gd name="connsiteX0" fmla="*/ 36 w 9965"/>
                <a:gd name="connsiteY0" fmla="*/ 5833 h 10000"/>
                <a:gd name="connsiteX1" fmla="*/ 7677 w 9965"/>
                <a:gd name="connsiteY1" fmla="*/ 9166 h 10000"/>
                <a:gd name="connsiteX2" fmla="*/ 9933 w 9965"/>
                <a:gd name="connsiteY2" fmla="*/ 10000 h 10000"/>
                <a:gd name="connsiteX3" fmla="*/ 9933 w 9965"/>
                <a:gd name="connsiteY3" fmla="*/ 3333 h 10000"/>
                <a:gd name="connsiteX4" fmla="*/ 8405 w 9965"/>
                <a:gd name="connsiteY4" fmla="*/ 3333 h 10000"/>
                <a:gd name="connsiteX5" fmla="*/ 72 w 9965"/>
                <a:gd name="connsiteY5" fmla="*/ 0 h 10000"/>
                <a:gd name="connsiteX6" fmla="*/ 36 w 9965"/>
                <a:gd name="connsiteY6" fmla="*/ 5833 h 10000"/>
                <a:gd name="connsiteX0" fmla="*/ 36 w 9968"/>
                <a:gd name="connsiteY0" fmla="*/ 5833 h 10000"/>
                <a:gd name="connsiteX1" fmla="*/ 7704 w 9968"/>
                <a:gd name="connsiteY1" fmla="*/ 9166 h 10000"/>
                <a:gd name="connsiteX2" fmla="*/ 9968 w 9968"/>
                <a:gd name="connsiteY2" fmla="*/ 10000 h 10000"/>
                <a:gd name="connsiteX3" fmla="*/ 9968 w 9968"/>
                <a:gd name="connsiteY3" fmla="*/ 3333 h 10000"/>
                <a:gd name="connsiteX4" fmla="*/ 8435 w 9968"/>
                <a:gd name="connsiteY4" fmla="*/ 3333 h 10000"/>
                <a:gd name="connsiteX5" fmla="*/ 72 w 9968"/>
                <a:gd name="connsiteY5" fmla="*/ 0 h 10000"/>
                <a:gd name="connsiteX6" fmla="*/ 36 w 9968"/>
                <a:gd name="connsiteY6" fmla="*/ 5833 h 10000"/>
                <a:gd name="connsiteX0" fmla="*/ 36 w 10000"/>
                <a:gd name="connsiteY0" fmla="*/ 5833 h 10000"/>
                <a:gd name="connsiteX1" fmla="*/ 7729 w 10000"/>
                <a:gd name="connsiteY1" fmla="*/ 9166 h 10000"/>
                <a:gd name="connsiteX2" fmla="*/ 10000 w 10000"/>
                <a:gd name="connsiteY2" fmla="*/ 10000 h 10000"/>
                <a:gd name="connsiteX3" fmla="*/ 10000 w 10000"/>
                <a:gd name="connsiteY3" fmla="*/ 3333 h 10000"/>
                <a:gd name="connsiteX4" fmla="*/ 8462 w 10000"/>
                <a:gd name="connsiteY4" fmla="*/ 3333 h 10000"/>
                <a:gd name="connsiteX5" fmla="*/ 72 w 10000"/>
                <a:gd name="connsiteY5" fmla="*/ 0 h 10000"/>
                <a:gd name="connsiteX6" fmla="*/ 36 w 10000"/>
                <a:gd name="connsiteY6" fmla="*/ 58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36" y="5833"/>
                  </a:moveTo>
                  <a:lnTo>
                    <a:pt x="7729" y="9166"/>
                  </a:lnTo>
                  <a:lnTo>
                    <a:pt x="10000" y="10000"/>
                  </a:lnTo>
                  <a:cubicBezTo>
                    <a:pt x="9648" y="7396"/>
                    <a:pt x="9969" y="5833"/>
                    <a:pt x="10000" y="3333"/>
                  </a:cubicBezTo>
                  <a:lnTo>
                    <a:pt x="8462" y="3333"/>
                  </a:lnTo>
                  <a:lnTo>
                    <a:pt x="72" y="0"/>
                  </a:lnTo>
                  <a:cubicBezTo>
                    <a:pt x="107" y="2338"/>
                    <a:pt x="0" y="3495"/>
                    <a:pt x="36" y="5833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BBF62EB-2E79-4653-9D44-FCEC6D93D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057400"/>
              <a:ext cx="122237" cy="5810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D612D97-1648-452E-AF52-21B76388A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743200"/>
              <a:ext cx="122237" cy="581025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3E92E2E-D687-4440-861B-6E0E90329C6E}"/>
              </a:ext>
            </a:extLst>
          </p:cNvPr>
          <p:cNvGrpSpPr/>
          <p:nvPr/>
        </p:nvGrpSpPr>
        <p:grpSpPr>
          <a:xfrm>
            <a:off x="3277627" y="5533457"/>
            <a:ext cx="457200" cy="548640"/>
            <a:chOff x="0" y="0"/>
            <a:chExt cx="658368" cy="676656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16A71DD-63F4-4919-B673-FD1600E69887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117" name="Picture 116" descr="CorrLight_R_float_rgbwithtwocolors copy">
                <a:extLst>
                  <a:ext uri="{FF2B5EF4-FFF2-40B4-BE49-F238E27FC236}">
                    <a16:creationId xmlns:a16="http://schemas.microsoft.com/office/drawing/2014/main" id="{94AE9C1B-EC48-4F3C-8A5F-B4EE2DA0AB27}"/>
                  </a:ext>
                </a:extLst>
              </p:cNvPr>
              <p:cNvPicPr/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118" name="Freeform 979">
                <a:extLst>
                  <a:ext uri="{FF2B5EF4-FFF2-40B4-BE49-F238E27FC236}">
                    <a16:creationId xmlns:a16="http://schemas.microsoft.com/office/drawing/2014/main" id="{703F8DE7-64A3-4BB9-B518-1029B29EB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8265D37-EE5E-4AC6-9B7F-F2CB27C84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C0891924-1A3B-497F-A3CD-6CF97EC93B19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6B8FFF53-4306-46AF-87A0-9404750D68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B9469B54-ABE5-47FB-AD49-DE124DF275E0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123" name="Freeform 978">
                    <a:extLst>
                      <a:ext uri="{FF2B5EF4-FFF2-40B4-BE49-F238E27FC236}">
                        <a16:creationId xmlns:a16="http://schemas.microsoft.com/office/drawing/2014/main" id="{3DA4CCF2-1965-4C6C-BA6A-AD6DD2D52B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24" name="Freeform 978">
                    <a:extLst>
                      <a:ext uri="{FF2B5EF4-FFF2-40B4-BE49-F238E27FC236}">
                        <a16:creationId xmlns:a16="http://schemas.microsoft.com/office/drawing/2014/main" id="{DA4F5632-2642-49BC-A506-182DB30C1D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58583AC0-1311-4AF1-819B-F8D94F651D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115" name="Freeform 979">
              <a:extLst>
                <a:ext uri="{FF2B5EF4-FFF2-40B4-BE49-F238E27FC236}">
                  <a16:creationId xmlns:a16="http://schemas.microsoft.com/office/drawing/2014/main" id="{721EEB55-F843-4E40-AB16-DDEB86C1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E6D316F-C33E-4BA2-A75F-B25C219FB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93C29F-0947-4AC6-BC24-C6CB17E75D52}"/>
              </a:ext>
            </a:extLst>
          </p:cNvPr>
          <p:cNvGrpSpPr/>
          <p:nvPr/>
        </p:nvGrpSpPr>
        <p:grpSpPr>
          <a:xfrm>
            <a:off x="5321498" y="5543026"/>
            <a:ext cx="457200" cy="548640"/>
            <a:chOff x="0" y="0"/>
            <a:chExt cx="3429000" cy="3581400"/>
          </a:xfrm>
        </p:grpSpPr>
        <p:sp>
          <p:nvSpPr>
            <p:cNvPr id="128" name="Freeform 961">
              <a:extLst>
                <a:ext uri="{FF2B5EF4-FFF2-40B4-BE49-F238E27FC236}">
                  <a16:creationId xmlns:a16="http://schemas.microsoft.com/office/drawing/2014/main" id="{7CF9F66D-79B4-4206-8E56-60CF246AE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9" name="Freeform 962">
              <a:extLst>
                <a:ext uri="{FF2B5EF4-FFF2-40B4-BE49-F238E27FC236}">
                  <a16:creationId xmlns:a16="http://schemas.microsoft.com/office/drawing/2014/main" id="{94971122-3D73-43FD-B982-D558FF4C3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209675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A117E3B-99B0-48D0-A7EC-211C66AC0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709BA71-5DC1-4A73-AAE3-F9B523E89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1409700"/>
              <a:ext cx="122237" cy="58102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32" name="Picture 131" descr="CorrLight_R_float_rgbwithtwocolors copy">
              <a:extLst>
                <a:ext uri="{FF2B5EF4-FFF2-40B4-BE49-F238E27FC236}">
                  <a16:creationId xmlns:a16="http://schemas.microsoft.com/office/drawing/2014/main" id="{2BED0033-A34D-4AF8-ADD4-9C0913911192}"/>
                </a:ext>
              </a:extLst>
            </p:cNvPr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3429000" cy="3581400"/>
            </a:xfrm>
            <a:prstGeom prst="rect">
              <a:avLst/>
            </a:prstGeom>
            <a:noFill/>
          </p:spPr>
        </p:pic>
        <p:sp>
          <p:nvSpPr>
            <p:cNvPr id="133" name="Freeform 966">
              <a:extLst>
                <a:ext uri="{FF2B5EF4-FFF2-40B4-BE49-F238E27FC236}">
                  <a16:creationId xmlns:a16="http://schemas.microsoft.com/office/drawing/2014/main" id="{FF372F61-E9EC-4307-A866-57476E759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9794798-7A03-4E68-A872-22A844AC9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A7B280F-A66C-4500-93EB-3074109B1F30}"/>
              </a:ext>
            </a:extLst>
          </p:cNvPr>
          <p:cNvGrpSpPr/>
          <p:nvPr/>
        </p:nvGrpSpPr>
        <p:grpSpPr>
          <a:xfrm>
            <a:off x="6344716" y="5554228"/>
            <a:ext cx="457200" cy="548640"/>
            <a:chOff x="0" y="0"/>
            <a:chExt cx="3429000" cy="3581400"/>
          </a:xfrm>
        </p:grpSpPr>
        <p:sp>
          <p:nvSpPr>
            <p:cNvPr id="136" name="Freeform 961">
              <a:extLst>
                <a:ext uri="{FF2B5EF4-FFF2-40B4-BE49-F238E27FC236}">
                  <a16:creationId xmlns:a16="http://schemas.microsoft.com/office/drawing/2014/main" id="{4B2BD1DD-DF5E-4DD3-A8EF-34DA6415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7" name="Freeform 962">
              <a:extLst>
                <a:ext uri="{FF2B5EF4-FFF2-40B4-BE49-F238E27FC236}">
                  <a16:creationId xmlns:a16="http://schemas.microsoft.com/office/drawing/2014/main" id="{2FB8BD68-E20F-400F-B41C-5799A756C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209675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3178B4E-E062-402D-BD22-B68D9A72C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C088506-1365-4DEA-B82D-BC4F9628A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1409700"/>
              <a:ext cx="122237" cy="58102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40" name="Picture 139" descr="CorrLight_R_float_rgbwithtwocolors copy">
              <a:extLst>
                <a:ext uri="{FF2B5EF4-FFF2-40B4-BE49-F238E27FC236}">
                  <a16:creationId xmlns:a16="http://schemas.microsoft.com/office/drawing/2014/main" id="{67442D7E-A7CF-4C9C-9C96-5B986F1EA478}"/>
                </a:ext>
              </a:extLst>
            </p:cNvPr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3429000" cy="3581400"/>
            </a:xfrm>
            <a:prstGeom prst="rect">
              <a:avLst/>
            </a:prstGeom>
            <a:noFill/>
          </p:spPr>
        </p:pic>
        <p:sp>
          <p:nvSpPr>
            <p:cNvPr id="141" name="Freeform 966">
              <a:extLst>
                <a:ext uri="{FF2B5EF4-FFF2-40B4-BE49-F238E27FC236}">
                  <a16:creationId xmlns:a16="http://schemas.microsoft.com/office/drawing/2014/main" id="{65EE1D2B-669C-44DB-BA86-FD9D0B63B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868" y="623945"/>
              <a:ext cx="1019175" cy="876302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79A6AF2D-45F2-4E9E-95FE-D5CD224AB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F0E6F23C-3C1E-46CF-84FC-4679A2FBE12C}"/>
              </a:ext>
            </a:extLst>
          </p:cNvPr>
          <p:cNvSpPr txBox="1"/>
          <p:nvPr/>
        </p:nvSpPr>
        <p:spPr>
          <a:xfrm>
            <a:off x="6779989" y="5740589"/>
            <a:ext cx="53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Flash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81ADF56-9693-4D07-87AF-EC56A9204159}"/>
              </a:ext>
            </a:extLst>
          </p:cNvPr>
          <p:cNvSpPr txBox="1"/>
          <p:nvPr/>
        </p:nvSpPr>
        <p:spPr>
          <a:xfrm>
            <a:off x="5729262" y="5709888"/>
            <a:ext cx="53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Flash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65F1C0C-E2FF-4782-BAEA-13D2A8807909}"/>
              </a:ext>
            </a:extLst>
          </p:cNvPr>
          <p:cNvSpPr txBox="1"/>
          <p:nvPr/>
        </p:nvSpPr>
        <p:spPr>
          <a:xfrm>
            <a:off x="4731564" y="5698086"/>
            <a:ext cx="611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Strobe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5A36AB0-2D7B-40DA-8BE6-0EAD804274B1}"/>
              </a:ext>
            </a:extLst>
          </p:cNvPr>
          <p:cNvSpPr txBox="1"/>
          <p:nvPr/>
        </p:nvSpPr>
        <p:spPr>
          <a:xfrm>
            <a:off x="3787450" y="5679832"/>
            <a:ext cx="53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Flash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6542FE53-68B3-4901-97DB-558A2B930EFE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220" y="5244582"/>
            <a:ext cx="1010090" cy="113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746BE82F">
            <a:hlinkClick r:id="" action="ppaction://media"/>
            <a:extLst>
              <a:ext uri="{FF2B5EF4-FFF2-40B4-BE49-F238E27FC236}">
                <a16:creationId xmlns:a16="http://schemas.microsoft.com/office/drawing/2014/main" id="{760AC0D1-FFA4-423B-8FA4-58F69AA3B0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920138" y="4670603"/>
            <a:ext cx="349176" cy="349176"/>
          </a:xfrm>
          <a:prstGeom prst="rect">
            <a:avLst/>
          </a:prstGeom>
        </p:spPr>
      </p:pic>
      <p:pic>
        <p:nvPicPr>
          <p:cNvPr id="182" name="D145B321">
            <a:hlinkClick r:id="" action="ppaction://media"/>
            <a:extLst>
              <a:ext uri="{FF2B5EF4-FFF2-40B4-BE49-F238E27FC236}">
                <a16:creationId xmlns:a16="http://schemas.microsoft.com/office/drawing/2014/main" id="{21BB8152-33BA-4D70-8228-1EFDF407B5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53766" y="1838647"/>
            <a:ext cx="317403" cy="317403"/>
          </a:xfrm>
          <a:prstGeom prst="rect">
            <a:avLst/>
          </a:prstGeom>
        </p:spPr>
      </p:pic>
      <p:pic>
        <p:nvPicPr>
          <p:cNvPr id="183" name="D145B321">
            <a:hlinkClick r:id="" action="ppaction://media"/>
            <a:extLst>
              <a:ext uri="{FF2B5EF4-FFF2-40B4-BE49-F238E27FC236}">
                <a16:creationId xmlns:a16="http://schemas.microsoft.com/office/drawing/2014/main" id="{CACE9C2B-53EE-4B52-B281-F277C8C186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81826" y="1821823"/>
            <a:ext cx="380497" cy="380497"/>
          </a:xfrm>
          <a:prstGeom prst="rect">
            <a:avLst/>
          </a:prstGeom>
        </p:spPr>
      </p:pic>
      <p:pic>
        <p:nvPicPr>
          <p:cNvPr id="184" name="D145B321">
            <a:hlinkClick r:id="" action="ppaction://media"/>
            <a:extLst>
              <a:ext uri="{FF2B5EF4-FFF2-40B4-BE49-F238E27FC236}">
                <a16:creationId xmlns:a16="http://schemas.microsoft.com/office/drawing/2014/main" id="{E68EE16D-8AE9-4494-AB40-6948B600BE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94443" y="1811739"/>
            <a:ext cx="380497" cy="380497"/>
          </a:xfrm>
          <a:prstGeom prst="rect">
            <a:avLst/>
          </a:prstGeom>
        </p:spPr>
      </p:pic>
      <p:pic>
        <p:nvPicPr>
          <p:cNvPr id="185" name="D145B321">
            <a:hlinkClick r:id="" action="ppaction://media"/>
            <a:extLst>
              <a:ext uri="{FF2B5EF4-FFF2-40B4-BE49-F238E27FC236}">
                <a16:creationId xmlns:a16="http://schemas.microsoft.com/office/drawing/2014/main" id="{8A03ABD3-3403-45A3-9F6B-9007897AD7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29295" y="1816491"/>
            <a:ext cx="380497" cy="380497"/>
          </a:xfrm>
          <a:prstGeom prst="rect">
            <a:avLst/>
          </a:prstGeom>
        </p:spPr>
      </p:pic>
      <p:pic>
        <p:nvPicPr>
          <p:cNvPr id="186" name="D145B321">
            <a:hlinkClick r:id="" action="ppaction://media"/>
            <a:extLst>
              <a:ext uri="{FF2B5EF4-FFF2-40B4-BE49-F238E27FC236}">
                <a16:creationId xmlns:a16="http://schemas.microsoft.com/office/drawing/2014/main" id="{F055224D-438F-49D6-9FB1-0052305C72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80163" y="4616922"/>
            <a:ext cx="405598" cy="405598"/>
          </a:xfrm>
          <a:prstGeom prst="rect">
            <a:avLst/>
          </a:prstGeom>
        </p:spPr>
      </p:pic>
      <p:pic>
        <p:nvPicPr>
          <p:cNvPr id="187" name="44DE85BF">
            <a:hlinkClick r:id="" action="ppaction://media"/>
            <a:extLst>
              <a:ext uri="{FF2B5EF4-FFF2-40B4-BE49-F238E27FC236}">
                <a16:creationId xmlns:a16="http://schemas.microsoft.com/office/drawing/2014/main" id="{A752699E-5B1C-4535-BF83-E95C71A30D5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99584" y="4648362"/>
            <a:ext cx="381663" cy="381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218101-BE4B-4A01-96B3-86ADDA5F2A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1878" y="2839138"/>
            <a:ext cx="403224" cy="536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505D3B-2EE9-4D1E-B0F0-B8316AAE46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83488" y="2773109"/>
            <a:ext cx="436421" cy="602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042E3E-96BE-4545-8E52-10B0047422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36042" y="2784631"/>
            <a:ext cx="440113" cy="584722"/>
          </a:xfrm>
          <a:prstGeom prst="rect">
            <a:avLst/>
          </a:prstGeom>
        </p:spPr>
      </p:pic>
      <p:pic>
        <p:nvPicPr>
          <p:cNvPr id="148" name="Picture 8" descr="Description: C:\Users\JohnS\Desktop\John's Temp Folder - TSR\Clear Images\BathStationImages\Photo_354001_PullCordStation_Photo.png">
            <a:extLst>
              <a:ext uri="{FF2B5EF4-FFF2-40B4-BE49-F238E27FC236}">
                <a16:creationId xmlns:a16="http://schemas.microsoft.com/office/drawing/2014/main" id="{6CD630F4-B00C-483B-85D9-47B9E856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0" y="7400390"/>
            <a:ext cx="1250532" cy="169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9" name="Table 148">
            <a:extLst>
              <a:ext uri="{FF2B5EF4-FFF2-40B4-BE49-F238E27FC236}">
                <a16:creationId xmlns:a16="http://schemas.microsoft.com/office/drawing/2014/main" id="{34F80AA1-E3E7-4BCA-842F-21EC83A4B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07855"/>
              </p:ext>
            </p:extLst>
          </p:nvPr>
        </p:nvGraphicFramePr>
        <p:xfrm>
          <a:off x="1623591" y="7117642"/>
          <a:ext cx="2059987" cy="2204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2954">
                  <a:extLst>
                    <a:ext uri="{9D8B030D-6E8A-4147-A177-3AD203B41FA5}">
                      <a16:colId xmlns:a16="http://schemas.microsoft.com/office/drawing/2014/main" val="4099645584"/>
                    </a:ext>
                  </a:extLst>
                </a:gridCol>
                <a:gridCol w="1147033">
                  <a:extLst>
                    <a:ext uri="{9D8B030D-6E8A-4147-A177-3AD203B41FA5}">
                      <a16:colId xmlns:a16="http://schemas.microsoft.com/office/drawing/2014/main" val="3712425678"/>
                    </a:ext>
                  </a:extLst>
                </a:gridCol>
              </a:tblGrid>
              <a:tr h="500746">
                <a:tc>
                  <a:txBody>
                    <a:bodyPr/>
                    <a:lstStyle/>
                    <a:p>
                      <a:r>
                        <a:rPr lang="en-US" sz="1000" b="1" dirty="0"/>
                        <a:t>Call Priority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Toilet/Shower Emergency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06678"/>
                  </a:ext>
                </a:extLst>
              </a:tr>
              <a:tr h="420632">
                <a:tc>
                  <a:txBody>
                    <a:bodyPr/>
                    <a:lstStyle/>
                    <a:p>
                      <a:r>
                        <a:rPr lang="en-US" sz="1000" b="1" dirty="0"/>
                        <a:t>Tone: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Fast Ding Dong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607739"/>
                  </a:ext>
                </a:extLst>
              </a:tr>
              <a:tr h="678727">
                <a:tc>
                  <a:txBody>
                    <a:bodyPr/>
                    <a:lstStyle/>
                    <a:p>
                      <a:r>
                        <a:rPr lang="en-US" sz="1000" b="1" dirty="0"/>
                        <a:t>Send message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Console Immediately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93124"/>
                  </a:ext>
                </a:extLst>
              </a:tr>
              <a:tr h="604003">
                <a:tc>
                  <a:txBody>
                    <a:bodyPr/>
                    <a:lstStyle/>
                    <a:p>
                      <a:r>
                        <a:rPr lang="en-US" sz="1000" b="1" dirty="0"/>
                        <a:t>Call Light: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628416"/>
                  </a:ext>
                </a:extLst>
              </a:tr>
            </a:tbl>
          </a:graphicData>
        </a:graphic>
      </p:graphicFrame>
      <p:pic>
        <p:nvPicPr>
          <p:cNvPr id="150" name="Picture 6" descr="CorrLight_R_float_rgbwithtwocolors copy">
            <a:extLst>
              <a:ext uri="{FF2B5EF4-FFF2-40B4-BE49-F238E27FC236}">
                <a16:creationId xmlns:a16="http://schemas.microsoft.com/office/drawing/2014/main" id="{9FEEA3A8-B230-4543-9A89-BD6526E5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04" y="8702997"/>
            <a:ext cx="505285" cy="66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54" name="Parallelogram 153">
            <a:extLst>
              <a:ext uri="{FF2B5EF4-FFF2-40B4-BE49-F238E27FC236}">
                <a16:creationId xmlns:a16="http://schemas.microsoft.com/office/drawing/2014/main" id="{B0D65BC6-F96C-411B-A193-ECD539A447FB}"/>
              </a:ext>
            </a:extLst>
          </p:cNvPr>
          <p:cNvSpPr/>
          <p:nvPr/>
        </p:nvSpPr>
        <p:spPr bwMode="auto">
          <a:xfrm rot="836052" flipV="1">
            <a:off x="2739288" y="9062934"/>
            <a:ext cx="188495" cy="100335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pitchFamily="64" charset="-128"/>
            </a:endParaRPr>
          </a:p>
        </p:txBody>
      </p:sp>
      <p:sp>
        <p:nvSpPr>
          <p:cNvPr id="155" name="Parallelogram 154">
            <a:extLst>
              <a:ext uri="{FF2B5EF4-FFF2-40B4-BE49-F238E27FC236}">
                <a16:creationId xmlns:a16="http://schemas.microsoft.com/office/drawing/2014/main" id="{EFD5F86C-9541-47D3-A457-CA467AFF221A}"/>
              </a:ext>
            </a:extLst>
          </p:cNvPr>
          <p:cNvSpPr/>
          <p:nvPr/>
        </p:nvSpPr>
        <p:spPr bwMode="auto">
          <a:xfrm rot="836052" flipV="1">
            <a:off x="2739288" y="9185566"/>
            <a:ext cx="188495" cy="100335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pitchFamily="64" charset="-128"/>
            </a:endParaRPr>
          </a:p>
        </p:txBody>
      </p:sp>
      <p:sp>
        <p:nvSpPr>
          <p:cNvPr id="156" name="Parallelogram 155">
            <a:extLst>
              <a:ext uri="{FF2B5EF4-FFF2-40B4-BE49-F238E27FC236}">
                <a16:creationId xmlns:a16="http://schemas.microsoft.com/office/drawing/2014/main" id="{89AE984B-AC8D-4A23-8542-A62CB494D6AE}"/>
              </a:ext>
            </a:extLst>
          </p:cNvPr>
          <p:cNvSpPr/>
          <p:nvPr/>
        </p:nvSpPr>
        <p:spPr bwMode="auto">
          <a:xfrm rot="398659" flipV="1">
            <a:off x="2958841" y="9092817"/>
            <a:ext cx="45719" cy="111485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pitchFamily="64" charset="-128"/>
            </a:endParaRPr>
          </a:p>
        </p:txBody>
      </p:sp>
      <p:sp>
        <p:nvSpPr>
          <p:cNvPr id="157" name="Parallelogram 156">
            <a:extLst>
              <a:ext uri="{FF2B5EF4-FFF2-40B4-BE49-F238E27FC236}">
                <a16:creationId xmlns:a16="http://schemas.microsoft.com/office/drawing/2014/main" id="{E0F6340B-7C6A-476B-A3BF-5229695D7371}"/>
              </a:ext>
            </a:extLst>
          </p:cNvPr>
          <p:cNvSpPr/>
          <p:nvPr/>
        </p:nvSpPr>
        <p:spPr bwMode="auto">
          <a:xfrm rot="398659" flipV="1">
            <a:off x="2949171" y="9211979"/>
            <a:ext cx="45719" cy="111485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Osaka" pitchFamily="64" charset="-128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E0060C0-E62B-4725-9CA5-B769D53E9E74}"/>
              </a:ext>
            </a:extLst>
          </p:cNvPr>
          <p:cNvSpPr txBox="1"/>
          <p:nvPr/>
        </p:nvSpPr>
        <p:spPr>
          <a:xfrm>
            <a:off x="3021343" y="8982770"/>
            <a:ext cx="53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Flash</a:t>
            </a:r>
          </a:p>
        </p:txBody>
      </p:sp>
      <p:pic>
        <p:nvPicPr>
          <p:cNvPr id="159" name="0974AD98">
            <a:hlinkClick r:id="" action="ppaction://media"/>
            <a:extLst>
              <a:ext uri="{FF2B5EF4-FFF2-40B4-BE49-F238E27FC236}">
                <a16:creationId xmlns:a16="http://schemas.microsoft.com/office/drawing/2014/main" id="{26DFA108-DE08-4F43-9C79-A74CFCBD351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38436" y="7710563"/>
            <a:ext cx="339643" cy="339643"/>
          </a:xfrm>
          <a:prstGeom prst="rect">
            <a:avLst/>
          </a:prstGeom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A27478C-A5C1-4CB7-9162-09C5CEEF9400}"/>
              </a:ext>
            </a:extLst>
          </p:cNvPr>
          <p:cNvGrpSpPr/>
          <p:nvPr/>
        </p:nvGrpSpPr>
        <p:grpSpPr>
          <a:xfrm>
            <a:off x="4056098" y="7380997"/>
            <a:ext cx="1054321" cy="1445680"/>
            <a:chOff x="0" y="0"/>
            <a:chExt cx="1419226" cy="1863090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32134954-A8B6-4BBD-9CDF-CE1174BB5430}"/>
                </a:ext>
              </a:extLst>
            </p:cNvPr>
            <p:cNvPicPr/>
            <p:nvPr/>
          </p:nvPicPr>
          <p:blipFill rotWithShape="1">
            <a:blip r:embed="rId21" cstate="print"/>
            <a:srcRect l="16931" r="18379"/>
            <a:stretch/>
          </p:blipFill>
          <p:spPr bwMode="auto">
            <a:xfrm>
              <a:off x="0" y="0"/>
              <a:ext cx="1419226" cy="186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1E561682-2610-46A5-9689-77C735903C23}"/>
                </a:ext>
              </a:extLst>
            </p:cNvPr>
            <p:cNvSpPr/>
            <p:nvPr/>
          </p:nvSpPr>
          <p:spPr>
            <a:xfrm>
              <a:off x="571500" y="1314450"/>
              <a:ext cx="447675" cy="10477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id="{732D7F27-44E3-49E0-960B-75004BEB7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31106"/>
              </p:ext>
            </p:extLst>
          </p:nvPr>
        </p:nvGraphicFramePr>
        <p:xfrm>
          <a:off x="5267302" y="7073066"/>
          <a:ext cx="1959245" cy="2146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8307">
                  <a:extLst>
                    <a:ext uri="{9D8B030D-6E8A-4147-A177-3AD203B41FA5}">
                      <a16:colId xmlns:a16="http://schemas.microsoft.com/office/drawing/2014/main" val="4099645584"/>
                    </a:ext>
                  </a:extLst>
                </a:gridCol>
                <a:gridCol w="1090938">
                  <a:extLst>
                    <a:ext uri="{9D8B030D-6E8A-4147-A177-3AD203B41FA5}">
                      <a16:colId xmlns:a16="http://schemas.microsoft.com/office/drawing/2014/main" val="3712425678"/>
                    </a:ext>
                  </a:extLst>
                </a:gridCol>
              </a:tblGrid>
              <a:tr h="487738">
                <a:tc>
                  <a:txBody>
                    <a:bodyPr/>
                    <a:lstStyle/>
                    <a:p>
                      <a:r>
                        <a:rPr lang="en-US" sz="1000" b="1" dirty="0"/>
                        <a:t>Call Priority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Bed Exit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06678"/>
                  </a:ext>
                </a:extLst>
              </a:tr>
              <a:tr h="409705">
                <a:tc>
                  <a:txBody>
                    <a:bodyPr/>
                    <a:lstStyle/>
                    <a:p>
                      <a:r>
                        <a:rPr lang="en-US" sz="1000" b="1" dirty="0"/>
                        <a:t>Tone: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Fast 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607739"/>
                  </a:ext>
                </a:extLst>
              </a:tr>
              <a:tr h="661096">
                <a:tc>
                  <a:txBody>
                    <a:bodyPr/>
                    <a:lstStyle/>
                    <a:p>
                      <a:r>
                        <a:rPr lang="en-US" sz="1000" b="1" dirty="0"/>
                        <a:t>Send message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Console Immediately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693124"/>
                  </a:ext>
                </a:extLst>
              </a:tr>
              <a:tr h="588313">
                <a:tc>
                  <a:txBody>
                    <a:bodyPr/>
                    <a:lstStyle/>
                    <a:p>
                      <a:r>
                        <a:rPr lang="en-US" sz="1000" b="1" dirty="0"/>
                        <a:t>Call Light: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628416"/>
                  </a:ext>
                </a:extLst>
              </a:tr>
            </a:tbl>
          </a:graphicData>
        </a:graphic>
      </p:graphicFrame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A16616E-1ECB-43DA-AAD4-891EE65466AF}"/>
              </a:ext>
            </a:extLst>
          </p:cNvPr>
          <p:cNvGrpSpPr/>
          <p:nvPr/>
        </p:nvGrpSpPr>
        <p:grpSpPr>
          <a:xfrm>
            <a:off x="6139585" y="8671278"/>
            <a:ext cx="457200" cy="548640"/>
            <a:chOff x="0" y="0"/>
            <a:chExt cx="3429000" cy="3581400"/>
          </a:xfrm>
        </p:grpSpPr>
        <p:sp>
          <p:nvSpPr>
            <p:cNvPr id="165" name="Freeform 1296">
              <a:extLst>
                <a:ext uri="{FF2B5EF4-FFF2-40B4-BE49-F238E27FC236}">
                  <a16:creationId xmlns:a16="http://schemas.microsoft.com/office/drawing/2014/main" id="{617D2839-8D8A-4943-A735-F21FC2172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297">
              <a:extLst>
                <a:ext uri="{FF2B5EF4-FFF2-40B4-BE49-F238E27FC236}">
                  <a16:creationId xmlns:a16="http://schemas.microsoft.com/office/drawing/2014/main" id="{FEB4E712-59D5-47A8-AD68-65DA91493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209675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BB6E3CF-B648-4878-AA47-7E5DC7B2B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7F5BD59-F663-45C1-9138-B4C670536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1409700"/>
              <a:ext cx="122237" cy="58102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169" name="Picture 168" descr="CorrLight_R_float_rgbwithtwocolors copy">
              <a:extLst>
                <a:ext uri="{FF2B5EF4-FFF2-40B4-BE49-F238E27FC236}">
                  <a16:creationId xmlns:a16="http://schemas.microsoft.com/office/drawing/2014/main" id="{7B4042D1-BE23-4108-8DE6-9E6ACF9C5259}"/>
                </a:ext>
              </a:extLst>
            </p:cNvPr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3429000" cy="3581400"/>
            </a:xfrm>
            <a:prstGeom prst="rect">
              <a:avLst/>
            </a:prstGeom>
            <a:noFill/>
          </p:spPr>
        </p:pic>
        <p:sp>
          <p:nvSpPr>
            <p:cNvPr id="170" name="Freeform 1301">
              <a:extLst>
                <a:ext uri="{FF2B5EF4-FFF2-40B4-BE49-F238E27FC236}">
                  <a16:creationId xmlns:a16="http://schemas.microsoft.com/office/drawing/2014/main" id="{79D4AF44-2F28-463D-AAB2-14A8E980A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302">
              <a:extLst>
                <a:ext uri="{FF2B5EF4-FFF2-40B4-BE49-F238E27FC236}">
                  <a16:creationId xmlns:a16="http://schemas.microsoft.com/office/drawing/2014/main" id="{4B59DDE6-144D-4547-8BBE-191AF2D40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209675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7C10395-1478-4AD4-88E1-DFFA98270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BD4FEF7-0427-4455-9D9E-16F8422BB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1409700"/>
              <a:ext cx="122237" cy="5810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305">
              <a:extLst>
                <a:ext uri="{FF2B5EF4-FFF2-40B4-BE49-F238E27FC236}">
                  <a16:creationId xmlns:a16="http://schemas.microsoft.com/office/drawing/2014/main" id="{0D1A2906-549E-40FA-8464-088896A4D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009" y="1905000"/>
              <a:ext cx="997713" cy="914419"/>
            </a:xfrm>
            <a:custGeom>
              <a:avLst/>
              <a:gdLst>
                <a:gd name="connsiteX0" fmla="*/ 35 w 10035"/>
                <a:gd name="connsiteY0" fmla="*/ 6957 h 10000"/>
                <a:gd name="connsiteX1" fmla="*/ 7113 w 10035"/>
                <a:gd name="connsiteY1" fmla="*/ 9507 h 10000"/>
                <a:gd name="connsiteX2" fmla="*/ 9942 w 10035"/>
                <a:gd name="connsiteY2" fmla="*/ 10000 h 10000"/>
                <a:gd name="connsiteX3" fmla="*/ 10035 w 10035"/>
                <a:gd name="connsiteY3" fmla="*/ 2174 h 10000"/>
                <a:gd name="connsiteX4" fmla="*/ 8166 w 10035"/>
                <a:gd name="connsiteY4" fmla="*/ 2283 h 10000"/>
                <a:gd name="connsiteX5" fmla="*/ 35 w 10035"/>
                <a:gd name="connsiteY5" fmla="*/ 0 h 10000"/>
                <a:gd name="connsiteX6" fmla="*/ 35 w 10035"/>
                <a:gd name="connsiteY6" fmla="*/ 6957 h 10000"/>
                <a:gd name="connsiteX0" fmla="*/ 35 w 9973"/>
                <a:gd name="connsiteY0" fmla="*/ 6957 h 10000"/>
                <a:gd name="connsiteX1" fmla="*/ 7113 w 9973"/>
                <a:gd name="connsiteY1" fmla="*/ 9507 h 10000"/>
                <a:gd name="connsiteX2" fmla="*/ 9942 w 9973"/>
                <a:gd name="connsiteY2" fmla="*/ 10000 h 10000"/>
                <a:gd name="connsiteX3" fmla="*/ 9755 w 9973"/>
                <a:gd name="connsiteY3" fmla="*/ 2609 h 10000"/>
                <a:gd name="connsiteX4" fmla="*/ 8166 w 9973"/>
                <a:gd name="connsiteY4" fmla="*/ 2283 h 10000"/>
                <a:gd name="connsiteX5" fmla="*/ 35 w 9973"/>
                <a:gd name="connsiteY5" fmla="*/ 0 h 10000"/>
                <a:gd name="connsiteX6" fmla="*/ 35 w 9973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9812"/>
                <a:gd name="connsiteY0" fmla="*/ 6957 h 10435"/>
                <a:gd name="connsiteX1" fmla="*/ 7132 w 9812"/>
                <a:gd name="connsiteY1" fmla="*/ 9507 h 10435"/>
                <a:gd name="connsiteX2" fmla="*/ 9781 w 9812"/>
                <a:gd name="connsiteY2" fmla="*/ 10435 h 10435"/>
                <a:gd name="connsiteX3" fmla="*/ 9781 w 9812"/>
                <a:gd name="connsiteY3" fmla="*/ 2609 h 10435"/>
                <a:gd name="connsiteX4" fmla="*/ 8188 w 9812"/>
                <a:gd name="connsiteY4" fmla="*/ 2283 h 10435"/>
                <a:gd name="connsiteX5" fmla="*/ 35 w 9812"/>
                <a:gd name="connsiteY5" fmla="*/ 0 h 10435"/>
                <a:gd name="connsiteX6" fmla="*/ 35 w 9812"/>
                <a:gd name="connsiteY6" fmla="*/ 6957 h 10435"/>
                <a:gd name="connsiteX0" fmla="*/ 36 w 10036"/>
                <a:gd name="connsiteY0" fmla="*/ 6667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6667 h 10000"/>
                <a:gd name="connsiteX0" fmla="*/ 36 w 10036"/>
                <a:gd name="connsiteY0" fmla="*/ 5833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36"/>
                <a:gd name="connsiteY0" fmla="*/ 5833 h 10000"/>
                <a:gd name="connsiteX1" fmla="*/ 7677 w 10036"/>
                <a:gd name="connsiteY1" fmla="*/ 9166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381 w 10004"/>
                <a:gd name="connsiteY4" fmla="*/ 2188 h 10000"/>
                <a:gd name="connsiteX5" fmla="*/ 72 w 10004"/>
                <a:gd name="connsiteY5" fmla="*/ 0 h 10000"/>
                <a:gd name="connsiteX6" fmla="*/ 36 w 10004"/>
                <a:gd name="connsiteY6" fmla="*/ 58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4" h="10000">
                  <a:moveTo>
                    <a:pt x="36" y="5833"/>
                  </a:moveTo>
                  <a:lnTo>
                    <a:pt x="7677" y="9166"/>
                  </a:lnTo>
                  <a:lnTo>
                    <a:pt x="9969" y="10000"/>
                  </a:lnTo>
                  <a:cubicBezTo>
                    <a:pt x="10001" y="7500"/>
                    <a:pt x="9973" y="5000"/>
                    <a:pt x="10004" y="2500"/>
                  </a:cubicBezTo>
                  <a:lnTo>
                    <a:pt x="8381" y="2188"/>
                  </a:lnTo>
                  <a:lnTo>
                    <a:pt x="72" y="0"/>
                  </a:lnTo>
                  <a:cubicBezTo>
                    <a:pt x="107" y="2338"/>
                    <a:pt x="0" y="3495"/>
                    <a:pt x="36" y="5833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306">
              <a:extLst>
                <a:ext uri="{FF2B5EF4-FFF2-40B4-BE49-F238E27FC236}">
                  <a16:creationId xmlns:a16="http://schemas.microsoft.com/office/drawing/2014/main" id="{41867E29-3E5A-4E57-9B52-C3425679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2479488"/>
              <a:ext cx="990644" cy="914419"/>
            </a:xfrm>
            <a:custGeom>
              <a:avLst/>
              <a:gdLst>
                <a:gd name="connsiteX0" fmla="*/ 35 w 10035"/>
                <a:gd name="connsiteY0" fmla="*/ 6957 h 10000"/>
                <a:gd name="connsiteX1" fmla="*/ 7113 w 10035"/>
                <a:gd name="connsiteY1" fmla="*/ 9507 h 10000"/>
                <a:gd name="connsiteX2" fmla="*/ 9942 w 10035"/>
                <a:gd name="connsiteY2" fmla="*/ 10000 h 10000"/>
                <a:gd name="connsiteX3" fmla="*/ 10035 w 10035"/>
                <a:gd name="connsiteY3" fmla="*/ 2174 h 10000"/>
                <a:gd name="connsiteX4" fmla="*/ 8166 w 10035"/>
                <a:gd name="connsiteY4" fmla="*/ 2283 h 10000"/>
                <a:gd name="connsiteX5" fmla="*/ 35 w 10035"/>
                <a:gd name="connsiteY5" fmla="*/ 0 h 10000"/>
                <a:gd name="connsiteX6" fmla="*/ 35 w 10035"/>
                <a:gd name="connsiteY6" fmla="*/ 6957 h 10000"/>
                <a:gd name="connsiteX0" fmla="*/ 35 w 9973"/>
                <a:gd name="connsiteY0" fmla="*/ 6957 h 10000"/>
                <a:gd name="connsiteX1" fmla="*/ 7113 w 9973"/>
                <a:gd name="connsiteY1" fmla="*/ 9507 h 10000"/>
                <a:gd name="connsiteX2" fmla="*/ 9942 w 9973"/>
                <a:gd name="connsiteY2" fmla="*/ 10000 h 10000"/>
                <a:gd name="connsiteX3" fmla="*/ 9755 w 9973"/>
                <a:gd name="connsiteY3" fmla="*/ 2609 h 10000"/>
                <a:gd name="connsiteX4" fmla="*/ 8166 w 9973"/>
                <a:gd name="connsiteY4" fmla="*/ 2283 h 10000"/>
                <a:gd name="connsiteX5" fmla="*/ 35 w 9973"/>
                <a:gd name="connsiteY5" fmla="*/ 0 h 10000"/>
                <a:gd name="connsiteX6" fmla="*/ 35 w 9973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9812"/>
                <a:gd name="connsiteY0" fmla="*/ 6957 h 10435"/>
                <a:gd name="connsiteX1" fmla="*/ 7132 w 9812"/>
                <a:gd name="connsiteY1" fmla="*/ 9507 h 10435"/>
                <a:gd name="connsiteX2" fmla="*/ 9781 w 9812"/>
                <a:gd name="connsiteY2" fmla="*/ 10435 h 10435"/>
                <a:gd name="connsiteX3" fmla="*/ 9781 w 9812"/>
                <a:gd name="connsiteY3" fmla="*/ 2609 h 10435"/>
                <a:gd name="connsiteX4" fmla="*/ 8188 w 9812"/>
                <a:gd name="connsiteY4" fmla="*/ 2283 h 10435"/>
                <a:gd name="connsiteX5" fmla="*/ 35 w 9812"/>
                <a:gd name="connsiteY5" fmla="*/ 0 h 10435"/>
                <a:gd name="connsiteX6" fmla="*/ 35 w 9812"/>
                <a:gd name="connsiteY6" fmla="*/ 6957 h 10435"/>
                <a:gd name="connsiteX0" fmla="*/ 36 w 10036"/>
                <a:gd name="connsiteY0" fmla="*/ 6667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6667 h 10000"/>
                <a:gd name="connsiteX0" fmla="*/ 36 w 10036"/>
                <a:gd name="connsiteY0" fmla="*/ 5833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36"/>
                <a:gd name="connsiteY0" fmla="*/ 5833 h 10000"/>
                <a:gd name="connsiteX1" fmla="*/ 7677 w 10036"/>
                <a:gd name="connsiteY1" fmla="*/ 9166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381 w 10004"/>
                <a:gd name="connsiteY4" fmla="*/ 2188 h 10000"/>
                <a:gd name="connsiteX5" fmla="*/ 72 w 10004"/>
                <a:gd name="connsiteY5" fmla="*/ 0 h 10000"/>
                <a:gd name="connsiteX6" fmla="*/ 36 w 10004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405 w 10004"/>
                <a:gd name="connsiteY4" fmla="*/ 3333 h 10000"/>
                <a:gd name="connsiteX5" fmla="*/ 72 w 10004"/>
                <a:gd name="connsiteY5" fmla="*/ 0 h 10000"/>
                <a:gd name="connsiteX6" fmla="*/ 36 w 10004"/>
                <a:gd name="connsiteY6" fmla="*/ 5833 h 10000"/>
                <a:gd name="connsiteX0" fmla="*/ 36 w 10001"/>
                <a:gd name="connsiteY0" fmla="*/ 5833 h 10000"/>
                <a:gd name="connsiteX1" fmla="*/ 7677 w 10001"/>
                <a:gd name="connsiteY1" fmla="*/ 9166 h 10000"/>
                <a:gd name="connsiteX2" fmla="*/ 9969 w 10001"/>
                <a:gd name="connsiteY2" fmla="*/ 10000 h 10000"/>
                <a:gd name="connsiteX3" fmla="*/ 9933 w 10001"/>
                <a:gd name="connsiteY3" fmla="*/ 3333 h 10000"/>
                <a:gd name="connsiteX4" fmla="*/ 8405 w 10001"/>
                <a:gd name="connsiteY4" fmla="*/ 3333 h 10000"/>
                <a:gd name="connsiteX5" fmla="*/ 72 w 10001"/>
                <a:gd name="connsiteY5" fmla="*/ 0 h 10000"/>
                <a:gd name="connsiteX6" fmla="*/ 36 w 10001"/>
                <a:gd name="connsiteY6" fmla="*/ 5833 h 10000"/>
                <a:gd name="connsiteX0" fmla="*/ 36 w 9965"/>
                <a:gd name="connsiteY0" fmla="*/ 5833 h 10000"/>
                <a:gd name="connsiteX1" fmla="*/ 7677 w 9965"/>
                <a:gd name="connsiteY1" fmla="*/ 9166 h 10000"/>
                <a:gd name="connsiteX2" fmla="*/ 9933 w 9965"/>
                <a:gd name="connsiteY2" fmla="*/ 10000 h 10000"/>
                <a:gd name="connsiteX3" fmla="*/ 9933 w 9965"/>
                <a:gd name="connsiteY3" fmla="*/ 3333 h 10000"/>
                <a:gd name="connsiteX4" fmla="*/ 8405 w 9965"/>
                <a:gd name="connsiteY4" fmla="*/ 3333 h 10000"/>
                <a:gd name="connsiteX5" fmla="*/ 72 w 9965"/>
                <a:gd name="connsiteY5" fmla="*/ 0 h 10000"/>
                <a:gd name="connsiteX6" fmla="*/ 36 w 9965"/>
                <a:gd name="connsiteY6" fmla="*/ 5833 h 10000"/>
                <a:gd name="connsiteX0" fmla="*/ 36 w 9968"/>
                <a:gd name="connsiteY0" fmla="*/ 5833 h 10000"/>
                <a:gd name="connsiteX1" fmla="*/ 7704 w 9968"/>
                <a:gd name="connsiteY1" fmla="*/ 9166 h 10000"/>
                <a:gd name="connsiteX2" fmla="*/ 9968 w 9968"/>
                <a:gd name="connsiteY2" fmla="*/ 10000 h 10000"/>
                <a:gd name="connsiteX3" fmla="*/ 9968 w 9968"/>
                <a:gd name="connsiteY3" fmla="*/ 3333 h 10000"/>
                <a:gd name="connsiteX4" fmla="*/ 8435 w 9968"/>
                <a:gd name="connsiteY4" fmla="*/ 3333 h 10000"/>
                <a:gd name="connsiteX5" fmla="*/ 72 w 9968"/>
                <a:gd name="connsiteY5" fmla="*/ 0 h 10000"/>
                <a:gd name="connsiteX6" fmla="*/ 36 w 9968"/>
                <a:gd name="connsiteY6" fmla="*/ 5833 h 10000"/>
                <a:gd name="connsiteX0" fmla="*/ 36 w 10000"/>
                <a:gd name="connsiteY0" fmla="*/ 5833 h 10000"/>
                <a:gd name="connsiteX1" fmla="*/ 7729 w 10000"/>
                <a:gd name="connsiteY1" fmla="*/ 9166 h 10000"/>
                <a:gd name="connsiteX2" fmla="*/ 10000 w 10000"/>
                <a:gd name="connsiteY2" fmla="*/ 10000 h 10000"/>
                <a:gd name="connsiteX3" fmla="*/ 10000 w 10000"/>
                <a:gd name="connsiteY3" fmla="*/ 3333 h 10000"/>
                <a:gd name="connsiteX4" fmla="*/ 8462 w 10000"/>
                <a:gd name="connsiteY4" fmla="*/ 3333 h 10000"/>
                <a:gd name="connsiteX5" fmla="*/ 72 w 10000"/>
                <a:gd name="connsiteY5" fmla="*/ 0 h 10000"/>
                <a:gd name="connsiteX6" fmla="*/ 36 w 10000"/>
                <a:gd name="connsiteY6" fmla="*/ 58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36" y="5833"/>
                  </a:moveTo>
                  <a:lnTo>
                    <a:pt x="7729" y="9166"/>
                  </a:lnTo>
                  <a:lnTo>
                    <a:pt x="10000" y="10000"/>
                  </a:lnTo>
                  <a:cubicBezTo>
                    <a:pt x="9648" y="7396"/>
                    <a:pt x="9969" y="5833"/>
                    <a:pt x="10000" y="3333"/>
                  </a:cubicBezTo>
                  <a:lnTo>
                    <a:pt x="8462" y="3333"/>
                  </a:lnTo>
                  <a:lnTo>
                    <a:pt x="72" y="0"/>
                  </a:lnTo>
                  <a:cubicBezTo>
                    <a:pt x="107" y="2338"/>
                    <a:pt x="0" y="3495"/>
                    <a:pt x="36" y="5833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FF2E31C-FECE-4F81-910C-C4E73CEC3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057400"/>
              <a:ext cx="122237" cy="5810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A4D898AF-2D5A-4BC1-829A-C5A0ACDB4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743200"/>
              <a:ext cx="122237" cy="5810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EA7850F4-12FB-442D-A3DC-0D5FE9833EDA}"/>
              </a:ext>
            </a:extLst>
          </p:cNvPr>
          <p:cNvSpPr txBox="1"/>
          <p:nvPr/>
        </p:nvSpPr>
        <p:spPr>
          <a:xfrm>
            <a:off x="6576447" y="8923711"/>
            <a:ext cx="98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Cascade</a:t>
            </a:r>
          </a:p>
        </p:txBody>
      </p:sp>
      <p:pic>
        <p:nvPicPr>
          <p:cNvPr id="188" name="746BE82F">
            <a:hlinkClick r:id="" action="ppaction://media"/>
            <a:extLst>
              <a:ext uri="{FF2B5EF4-FFF2-40B4-BE49-F238E27FC236}">
                <a16:creationId xmlns:a16="http://schemas.microsoft.com/office/drawing/2014/main" id="{9D482431-90C7-4C0C-AEFB-872E279489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07559" y="7601978"/>
            <a:ext cx="349176" cy="349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7C941-FFCE-4063-8CD3-1DED4474A379}"/>
              </a:ext>
            </a:extLst>
          </p:cNvPr>
          <p:cNvSpPr txBox="1"/>
          <p:nvPr/>
        </p:nvSpPr>
        <p:spPr>
          <a:xfrm>
            <a:off x="1077310" y="959162"/>
            <a:ext cx="201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Pillow Speaker: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215E608-73CD-40D0-8F33-F68F274E7088}"/>
              </a:ext>
            </a:extLst>
          </p:cNvPr>
          <p:cNvSpPr txBox="1"/>
          <p:nvPr/>
        </p:nvSpPr>
        <p:spPr>
          <a:xfrm>
            <a:off x="356724" y="3545856"/>
            <a:ext cx="201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Station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BEC209C-A91C-4EE6-A28F-98FEE4F7F390}"/>
              </a:ext>
            </a:extLst>
          </p:cNvPr>
          <p:cNvSpPr txBox="1"/>
          <p:nvPr/>
        </p:nvSpPr>
        <p:spPr>
          <a:xfrm>
            <a:off x="-217168" y="6874100"/>
            <a:ext cx="201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Bathroom </a:t>
            </a:r>
          </a:p>
          <a:p>
            <a:pPr algn="ctr"/>
            <a:r>
              <a:rPr lang="en-US" dirty="0"/>
              <a:t>Pull Cord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261FEE3-9519-44EA-9D46-921F68A96D8D}"/>
              </a:ext>
            </a:extLst>
          </p:cNvPr>
          <p:cNvSpPr txBox="1"/>
          <p:nvPr/>
        </p:nvSpPr>
        <p:spPr>
          <a:xfrm>
            <a:off x="22210" y="6309876"/>
            <a:ext cx="110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2-button Station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A48A144-78CD-447B-885A-16ADC4BC080A}"/>
              </a:ext>
            </a:extLst>
          </p:cNvPr>
          <p:cNvSpPr txBox="1"/>
          <p:nvPr/>
        </p:nvSpPr>
        <p:spPr>
          <a:xfrm>
            <a:off x="3990077" y="6707030"/>
            <a:ext cx="139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Feature Bed Receptacle </a:t>
            </a:r>
          </a:p>
        </p:txBody>
      </p:sp>
      <p:pic>
        <p:nvPicPr>
          <p:cNvPr id="2" name="Picture 1" descr="StaffAss_0">
            <a:extLst>
              <a:ext uri="{FF2B5EF4-FFF2-40B4-BE49-F238E27FC236}">
                <a16:creationId xmlns:a16="http://schemas.microsoft.com/office/drawing/2014/main" id="{768A2882-762F-A335-ACE7-2909D30ECB1C}"/>
              </a:ext>
            </a:extLst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123946" y="5179949"/>
            <a:ext cx="1013998" cy="126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2317AF-B384-7D0C-B055-B9CC2272EC1E}"/>
              </a:ext>
            </a:extLst>
          </p:cNvPr>
          <p:cNvSpPr txBox="1"/>
          <p:nvPr/>
        </p:nvSpPr>
        <p:spPr>
          <a:xfrm>
            <a:off x="931099" y="6309875"/>
            <a:ext cx="1442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Staff</a:t>
            </a:r>
          </a:p>
          <a:p>
            <a:pPr algn="ctr"/>
            <a:r>
              <a:rPr lang="en-US" sz="1600" dirty="0"/>
              <a:t>Assist Button</a:t>
            </a:r>
          </a:p>
        </p:txBody>
      </p:sp>
      <p:sp>
        <p:nvSpPr>
          <p:cNvPr id="5" name="Freeform 966">
            <a:extLst>
              <a:ext uri="{FF2B5EF4-FFF2-40B4-BE49-F238E27FC236}">
                <a16:creationId xmlns:a16="http://schemas.microsoft.com/office/drawing/2014/main" id="{286F3D9F-3726-C66C-E50E-8033D28F25D8}"/>
              </a:ext>
            </a:extLst>
          </p:cNvPr>
          <p:cNvSpPr>
            <a:spLocks/>
          </p:cNvSpPr>
          <p:nvPr/>
        </p:nvSpPr>
        <p:spPr bwMode="auto">
          <a:xfrm>
            <a:off x="6516275" y="5728338"/>
            <a:ext cx="135890" cy="134242"/>
          </a:xfrm>
          <a:custGeom>
            <a:avLst/>
            <a:gdLst/>
            <a:ahLst/>
            <a:cxnLst>
              <a:cxn ang="0">
                <a:pos x="17" y="1010"/>
              </a:cxn>
              <a:cxn ang="0">
                <a:pos x="1136" y="1312"/>
              </a:cxn>
              <a:cxn ang="0">
                <a:pos x="1590" y="1380"/>
              </a:cxn>
              <a:cxn ang="0">
                <a:pos x="1605" y="300"/>
              </a:cxn>
              <a:cxn ang="0">
                <a:pos x="1305" y="315"/>
              </a:cxn>
              <a:cxn ang="0">
                <a:pos x="0" y="0"/>
              </a:cxn>
              <a:cxn ang="0">
                <a:pos x="17" y="1010"/>
              </a:cxn>
            </a:cxnLst>
            <a:rect l="0" t="0" r="r" b="b"/>
            <a:pathLst>
              <a:path w="1605" h="1380">
                <a:moveTo>
                  <a:pt x="17" y="1010"/>
                </a:moveTo>
                <a:lnTo>
                  <a:pt x="1136" y="1312"/>
                </a:lnTo>
                <a:lnTo>
                  <a:pt x="1590" y="1380"/>
                </a:lnTo>
                <a:lnTo>
                  <a:pt x="1605" y="300"/>
                </a:lnTo>
                <a:lnTo>
                  <a:pt x="1305" y="315"/>
                </a:lnTo>
                <a:lnTo>
                  <a:pt x="0" y="0"/>
                </a:lnTo>
                <a:lnTo>
                  <a:pt x="17" y="10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reeform 978">
            <a:extLst>
              <a:ext uri="{FF2B5EF4-FFF2-40B4-BE49-F238E27FC236}">
                <a16:creationId xmlns:a16="http://schemas.microsoft.com/office/drawing/2014/main" id="{DC235DD6-C182-5873-7DC0-C48300818C21}"/>
              </a:ext>
            </a:extLst>
          </p:cNvPr>
          <p:cNvSpPr>
            <a:spLocks/>
          </p:cNvSpPr>
          <p:nvPr/>
        </p:nvSpPr>
        <p:spPr bwMode="auto">
          <a:xfrm>
            <a:off x="2774528" y="9062877"/>
            <a:ext cx="135890" cy="134242"/>
          </a:xfrm>
          <a:custGeom>
            <a:avLst/>
            <a:gdLst/>
            <a:ahLst/>
            <a:cxnLst>
              <a:cxn ang="0">
                <a:pos x="17" y="1010"/>
              </a:cxn>
              <a:cxn ang="0">
                <a:pos x="1136" y="1312"/>
              </a:cxn>
              <a:cxn ang="0">
                <a:pos x="1590" y="1380"/>
              </a:cxn>
              <a:cxn ang="0">
                <a:pos x="1605" y="300"/>
              </a:cxn>
              <a:cxn ang="0">
                <a:pos x="1305" y="315"/>
              </a:cxn>
              <a:cxn ang="0">
                <a:pos x="0" y="0"/>
              </a:cxn>
              <a:cxn ang="0">
                <a:pos x="17" y="1010"/>
              </a:cxn>
            </a:cxnLst>
            <a:rect l="0" t="0" r="r" b="b"/>
            <a:pathLst>
              <a:path w="1605" h="1380">
                <a:moveTo>
                  <a:pt x="17" y="1010"/>
                </a:moveTo>
                <a:lnTo>
                  <a:pt x="1136" y="1312"/>
                </a:lnTo>
                <a:lnTo>
                  <a:pt x="1590" y="1380"/>
                </a:lnTo>
                <a:lnTo>
                  <a:pt x="1605" y="300"/>
                </a:lnTo>
                <a:lnTo>
                  <a:pt x="1305" y="315"/>
                </a:lnTo>
                <a:lnTo>
                  <a:pt x="0" y="0"/>
                </a:lnTo>
                <a:lnTo>
                  <a:pt x="17" y="101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978">
            <a:extLst>
              <a:ext uri="{FF2B5EF4-FFF2-40B4-BE49-F238E27FC236}">
                <a16:creationId xmlns:a16="http://schemas.microsoft.com/office/drawing/2014/main" id="{D7FFE67F-52F8-4AD7-F9F9-BAF119E69D34}"/>
              </a:ext>
            </a:extLst>
          </p:cNvPr>
          <p:cNvSpPr>
            <a:spLocks/>
          </p:cNvSpPr>
          <p:nvPr/>
        </p:nvSpPr>
        <p:spPr bwMode="auto">
          <a:xfrm>
            <a:off x="2777700" y="9152432"/>
            <a:ext cx="135890" cy="134242"/>
          </a:xfrm>
          <a:custGeom>
            <a:avLst/>
            <a:gdLst/>
            <a:ahLst/>
            <a:cxnLst>
              <a:cxn ang="0">
                <a:pos x="17" y="1010"/>
              </a:cxn>
              <a:cxn ang="0">
                <a:pos x="1136" y="1312"/>
              </a:cxn>
              <a:cxn ang="0">
                <a:pos x="1590" y="1380"/>
              </a:cxn>
              <a:cxn ang="0">
                <a:pos x="1605" y="300"/>
              </a:cxn>
              <a:cxn ang="0">
                <a:pos x="1305" y="315"/>
              </a:cxn>
              <a:cxn ang="0">
                <a:pos x="0" y="0"/>
              </a:cxn>
              <a:cxn ang="0">
                <a:pos x="17" y="1010"/>
              </a:cxn>
            </a:cxnLst>
            <a:rect l="0" t="0" r="r" b="b"/>
            <a:pathLst>
              <a:path w="1605" h="1380">
                <a:moveTo>
                  <a:pt x="17" y="1010"/>
                </a:moveTo>
                <a:lnTo>
                  <a:pt x="1136" y="1312"/>
                </a:lnTo>
                <a:lnTo>
                  <a:pt x="1590" y="1380"/>
                </a:lnTo>
                <a:lnTo>
                  <a:pt x="1605" y="300"/>
                </a:lnTo>
                <a:lnTo>
                  <a:pt x="1305" y="315"/>
                </a:lnTo>
                <a:lnTo>
                  <a:pt x="0" y="0"/>
                </a:lnTo>
                <a:lnTo>
                  <a:pt x="17" y="101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978">
            <a:extLst>
              <a:ext uri="{FF2B5EF4-FFF2-40B4-BE49-F238E27FC236}">
                <a16:creationId xmlns:a16="http://schemas.microsoft.com/office/drawing/2014/main" id="{011E128A-F4D7-8D75-C8E2-9A9E92710298}"/>
              </a:ext>
            </a:extLst>
          </p:cNvPr>
          <p:cNvSpPr>
            <a:spLocks/>
          </p:cNvSpPr>
          <p:nvPr/>
        </p:nvSpPr>
        <p:spPr bwMode="auto">
          <a:xfrm>
            <a:off x="4032576" y="2975535"/>
            <a:ext cx="135890" cy="134242"/>
          </a:xfrm>
          <a:custGeom>
            <a:avLst/>
            <a:gdLst/>
            <a:ahLst/>
            <a:cxnLst>
              <a:cxn ang="0">
                <a:pos x="17" y="1010"/>
              </a:cxn>
              <a:cxn ang="0">
                <a:pos x="1136" y="1312"/>
              </a:cxn>
              <a:cxn ang="0">
                <a:pos x="1590" y="1380"/>
              </a:cxn>
              <a:cxn ang="0">
                <a:pos x="1605" y="300"/>
              </a:cxn>
              <a:cxn ang="0">
                <a:pos x="1305" y="315"/>
              </a:cxn>
              <a:cxn ang="0">
                <a:pos x="0" y="0"/>
              </a:cxn>
              <a:cxn ang="0">
                <a:pos x="17" y="1010"/>
              </a:cxn>
            </a:cxnLst>
            <a:rect l="0" t="0" r="r" b="b"/>
            <a:pathLst>
              <a:path w="1605" h="1380">
                <a:moveTo>
                  <a:pt x="17" y="1010"/>
                </a:moveTo>
                <a:lnTo>
                  <a:pt x="1136" y="1312"/>
                </a:lnTo>
                <a:lnTo>
                  <a:pt x="1590" y="1380"/>
                </a:lnTo>
                <a:lnTo>
                  <a:pt x="1605" y="300"/>
                </a:lnTo>
                <a:lnTo>
                  <a:pt x="1305" y="315"/>
                </a:lnTo>
                <a:lnTo>
                  <a:pt x="0" y="0"/>
                </a:lnTo>
                <a:lnTo>
                  <a:pt x="17" y="101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978">
            <a:extLst>
              <a:ext uri="{FF2B5EF4-FFF2-40B4-BE49-F238E27FC236}">
                <a16:creationId xmlns:a16="http://schemas.microsoft.com/office/drawing/2014/main" id="{61E316A9-1CBE-8802-F921-B70B12C7BEF5}"/>
              </a:ext>
            </a:extLst>
          </p:cNvPr>
          <p:cNvSpPr>
            <a:spLocks/>
          </p:cNvSpPr>
          <p:nvPr/>
        </p:nvSpPr>
        <p:spPr bwMode="auto">
          <a:xfrm>
            <a:off x="4031291" y="3102776"/>
            <a:ext cx="135890" cy="134242"/>
          </a:xfrm>
          <a:custGeom>
            <a:avLst/>
            <a:gdLst/>
            <a:ahLst/>
            <a:cxnLst>
              <a:cxn ang="0">
                <a:pos x="17" y="1010"/>
              </a:cxn>
              <a:cxn ang="0">
                <a:pos x="1136" y="1312"/>
              </a:cxn>
              <a:cxn ang="0">
                <a:pos x="1590" y="1380"/>
              </a:cxn>
              <a:cxn ang="0">
                <a:pos x="1605" y="300"/>
              </a:cxn>
              <a:cxn ang="0">
                <a:pos x="1305" y="315"/>
              </a:cxn>
              <a:cxn ang="0">
                <a:pos x="0" y="0"/>
              </a:cxn>
              <a:cxn ang="0">
                <a:pos x="17" y="1010"/>
              </a:cxn>
            </a:cxnLst>
            <a:rect l="0" t="0" r="r" b="b"/>
            <a:pathLst>
              <a:path w="1605" h="1380">
                <a:moveTo>
                  <a:pt x="17" y="1010"/>
                </a:moveTo>
                <a:lnTo>
                  <a:pt x="1136" y="1312"/>
                </a:lnTo>
                <a:lnTo>
                  <a:pt x="1590" y="1380"/>
                </a:lnTo>
                <a:lnTo>
                  <a:pt x="1605" y="300"/>
                </a:lnTo>
                <a:lnTo>
                  <a:pt x="1305" y="315"/>
                </a:lnTo>
                <a:lnTo>
                  <a:pt x="0" y="0"/>
                </a:lnTo>
                <a:lnTo>
                  <a:pt x="17" y="101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978">
            <a:extLst>
              <a:ext uri="{FF2B5EF4-FFF2-40B4-BE49-F238E27FC236}">
                <a16:creationId xmlns:a16="http://schemas.microsoft.com/office/drawing/2014/main" id="{6D17D411-7F22-EAB5-B8F5-5C264519913B}"/>
              </a:ext>
            </a:extLst>
          </p:cNvPr>
          <p:cNvSpPr>
            <a:spLocks/>
          </p:cNvSpPr>
          <p:nvPr/>
        </p:nvSpPr>
        <p:spPr bwMode="auto">
          <a:xfrm>
            <a:off x="5158657" y="2944133"/>
            <a:ext cx="154654" cy="188652"/>
          </a:xfrm>
          <a:custGeom>
            <a:avLst/>
            <a:gdLst/>
            <a:ahLst/>
            <a:cxnLst>
              <a:cxn ang="0">
                <a:pos x="17" y="1010"/>
              </a:cxn>
              <a:cxn ang="0">
                <a:pos x="1136" y="1312"/>
              </a:cxn>
              <a:cxn ang="0">
                <a:pos x="1590" y="1380"/>
              </a:cxn>
              <a:cxn ang="0">
                <a:pos x="1605" y="300"/>
              </a:cxn>
              <a:cxn ang="0">
                <a:pos x="1305" y="315"/>
              </a:cxn>
              <a:cxn ang="0">
                <a:pos x="0" y="0"/>
              </a:cxn>
              <a:cxn ang="0">
                <a:pos x="17" y="1010"/>
              </a:cxn>
            </a:cxnLst>
            <a:rect l="0" t="0" r="r" b="b"/>
            <a:pathLst>
              <a:path w="1605" h="1380">
                <a:moveTo>
                  <a:pt x="17" y="1010"/>
                </a:moveTo>
                <a:lnTo>
                  <a:pt x="1136" y="1312"/>
                </a:lnTo>
                <a:lnTo>
                  <a:pt x="1590" y="1380"/>
                </a:lnTo>
                <a:lnTo>
                  <a:pt x="1605" y="300"/>
                </a:lnTo>
                <a:lnTo>
                  <a:pt x="1305" y="315"/>
                </a:lnTo>
                <a:lnTo>
                  <a:pt x="0" y="0"/>
                </a:lnTo>
                <a:lnTo>
                  <a:pt x="17" y="101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966">
            <a:extLst>
              <a:ext uri="{FF2B5EF4-FFF2-40B4-BE49-F238E27FC236}">
                <a16:creationId xmlns:a16="http://schemas.microsoft.com/office/drawing/2014/main" id="{3812C728-669D-DF7F-CD86-C3925A7475C7}"/>
              </a:ext>
            </a:extLst>
          </p:cNvPr>
          <p:cNvSpPr>
            <a:spLocks/>
          </p:cNvSpPr>
          <p:nvPr/>
        </p:nvSpPr>
        <p:spPr bwMode="auto">
          <a:xfrm>
            <a:off x="6282468" y="2931838"/>
            <a:ext cx="135890" cy="134242"/>
          </a:xfrm>
          <a:custGeom>
            <a:avLst/>
            <a:gdLst/>
            <a:ahLst/>
            <a:cxnLst>
              <a:cxn ang="0">
                <a:pos x="17" y="1010"/>
              </a:cxn>
              <a:cxn ang="0">
                <a:pos x="1136" y="1312"/>
              </a:cxn>
              <a:cxn ang="0">
                <a:pos x="1590" y="1380"/>
              </a:cxn>
              <a:cxn ang="0">
                <a:pos x="1605" y="300"/>
              </a:cxn>
              <a:cxn ang="0">
                <a:pos x="1305" y="315"/>
              </a:cxn>
              <a:cxn ang="0">
                <a:pos x="0" y="0"/>
              </a:cxn>
              <a:cxn ang="0">
                <a:pos x="17" y="1010"/>
              </a:cxn>
            </a:cxnLst>
            <a:rect l="0" t="0" r="r" b="b"/>
            <a:pathLst>
              <a:path w="1605" h="1380">
                <a:moveTo>
                  <a:pt x="17" y="1010"/>
                </a:moveTo>
                <a:lnTo>
                  <a:pt x="1136" y="1312"/>
                </a:lnTo>
                <a:lnTo>
                  <a:pt x="1590" y="1380"/>
                </a:lnTo>
                <a:lnTo>
                  <a:pt x="1605" y="300"/>
                </a:lnTo>
                <a:lnTo>
                  <a:pt x="1305" y="315"/>
                </a:lnTo>
                <a:lnTo>
                  <a:pt x="0" y="0"/>
                </a:lnTo>
                <a:lnTo>
                  <a:pt x="17" y="10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Freeform 978">
            <a:extLst>
              <a:ext uri="{FF2B5EF4-FFF2-40B4-BE49-F238E27FC236}">
                <a16:creationId xmlns:a16="http://schemas.microsoft.com/office/drawing/2014/main" id="{79F9547E-BBBD-DF8E-8738-B53FE5626CF3}"/>
              </a:ext>
            </a:extLst>
          </p:cNvPr>
          <p:cNvSpPr>
            <a:spLocks/>
          </p:cNvSpPr>
          <p:nvPr/>
        </p:nvSpPr>
        <p:spPr bwMode="auto">
          <a:xfrm>
            <a:off x="6296097" y="3029100"/>
            <a:ext cx="135890" cy="134242"/>
          </a:xfrm>
          <a:custGeom>
            <a:avLst/>
            <a:gdLst/>
            <a:ahLst/>
            <a:cxnLst>
              <a:cxn ang="0">
                <a:pos x="17" y="1010"/>
              </a:cxn>
              <a:cxn ang="0">
                <a:pos x="1136" y="1312"/>
              </a:cxn>
              <a:cxn ang="0">
                <a:pos x="1590" y="1380"/>
              </a:cxn>
              <a:cxn ang="0">
                <a:pos x="1605" y="300"/>
              </a:cxn>
              <a:cxn ang="0">
                <a:pos x="1305" y="315"/>
              </a:cxn>
              <a:cxn ang="0">
                <a:pos x="0" y="0"/>
              </a:cxn>
              <a:cxn ang="0">
                <a:pos x="17" y="1010"/>
              </a:cxn>
            </a:cxnLst>
            <a:rect l="0" t="0" r="r" b="b"/>
            <a:pathLst>
              <a:path w="1605" h="1380">
                <a:moveTo>
                  <a:pt x="17" y="1010"/>
                </a:moveTo>
                <a:lnTo>
                  <a:pt x="1136" y="1312"/>
                </a:lnTo>
                <a:lnTo>
                  <a:pt x="1590" y="1380"/>
                </a:lnTo>
                <a:lnTo>
                  <a:pt x="1605" y="300"/>
                </a:lnTo>
                <a:lnTo>
                  <a:pt x="1305" y="315"/>
                </a:lnTo>
                <a:lnTo>
                  <a:pt x="0" y="0"/>
                </a:lnTo>
                <a:lnTo>
                  <a:pt x="17" y="101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966">
            <a:extLst>
              <a:ext uri="{FF2B5EF4-FFF2-40B4-BE49-F238E27FC236}">
                <a16:creationId xmlns:a16="http://schemas.microsoft.com/office/drawing/2014/main" id="{3532069B-A67A-7554-14D2-7FFEDEE6CA32}"/>
              </a:ext>
            </a:extLst>
          </p:cNvPr>
          <p:cNvSpPr>
            <a:spLocks/>
          </p:cNvSpPr>
          <p:nvPr/>
        </p:nvSpPr>
        <p:spPr bwMode="auto">
          <a:xfrm>
            <a:off x="5181247" y="2858194"/>
            <a:ext cx="135890" cy="134242"/>
          </a:xfrm>
          <a:custGeom>
            <a:avLst/>
            <a:gdLst/>
            <a:ahLst/>
            <a:cxnLst>
              <a:cxn ang="0">
                <a:pos x="17" y="1010"/>
              </a:cxn>
              <a:cxn ang="0">
                <a:pos x="1136" y="1312"/>
              </a:cxn>
              <a:cxn ang="0">
                <a:pos x="1590" y="1380"/>
              </a:cxn>
              <a:cxn ang="0">
                <a:pos x="1605" y="300"/>
              </a:cxn>
              <a:cxn ang="0">
                <a:pos x="1305" y="315"/>
              </a:cxn>
              <a:cxn ang="0">
                <a:pos x="0" y="0"/>
              </a:cxn>
              <a:cxn ang="0">
                <a:pos x="17" y="1010"/>
              </a:cxn>
            </a:cxnLst>
            <a:rect l="0" t="0" r="r" b="b"/>
            <a:pathLst>
              <a:path w="1605" h="1380">
                <a:moveTo>
                  <a:pt x="17" y="1010"/>
                </a:moveTo>
                <a:lnTo>
                  <a:pt x="1136" y="1312"/>
                </a:lnTo>
                <a:lnTo>
                  <a:pt x="1590" y="1380"/>
                </a:lnTo>
                <a:lnTo>
                  <a:pt x="1605" y="300"/>
                </a:lnTo>
                <a:lnTo>
                  <a:pt x="1305" y="315"/>
                </a:lnTo>
                <a:lnTo>
                  <a:pt x="0" y="0"/>
                </a:lnTo>
                <a:lnTo>
                  <a:pt x="17" y="10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6" name="Picture 2" descr="RN Clinical Coordinator Emergency Room in Colorado Springs, Colorado |  Careers at ST FRANCIS INTERQUEST">
            <a:extLst>
              <a:ext uri="{FF2B5EF4-FFF2-40B4-BE49-F238E27FC236}">
                <a16:creationId xmlns:a16="http://schemas.microsoft.com/office/drawing/2014/main" id="{820ECD39-19C5-D55E-65D3-66E256BB9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10" y="146589"/>
            <a:ext cx="2243516" cy="7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C1C8822-6C3F-16EC-101D-3CD527BE197A}"/>
              </a:ext>
            </a:extLst>
          </p:cNvPr>
          <p:cNvSpPr txBox="1"/>
          <p:nvPr/>
        </p:nvSpPr>
        <p:spPr>
          <a:xfrm>
            <a:off x="2765801" y="142604"/>
            <a:ext cx="140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SFI</a:t>
            </a:r>
          </a:p>
        </p:txBody>
      </p:sp>
    </p:spTree>
    <p:extLst>
      <p:ext uri="{BB962C8B-B14F-4D97-AF65-F5344CB8AC3E}">
        <p14:creationId xmlns:p14="http://schemas.microsoft.com/office/powerpoint/2010/main" val="19920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55" fill="hold"/>
                                        <p:tgtEl>
                                          <p:spTgt spid="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98" fill="hold"/>
                                        <p:tgtEl>
                                          <p:spTgt spid="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498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98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98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498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357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055" fill="hold"/>
                                        <p:tgtEl>
                                          <p:spTgt spid="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05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 vol="10000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2"/>
                </p:tgtEl>
              </p:cMediaNode>
            </p:audio>
            <p:audio>
              <p:cMediaNode vol="10000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10000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4"/>
                </p:tgtEl>
              </p:cMediaNode>
            </p:audio>
            <p:audio>
              <p:cMediaNode vol="10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5"/>
                </p:tgtEl>
              </p:cMediaNode>
            </p:audio>
            <p:audio>
              <p:cMediaNode vol="10000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7825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8" grpId="0" animBg="1"/>
      <p:bldP spid="59" grpId="0" animBg="1"/>
      <p:bldP spid="154" grpId="0" animBg="1"/>
      <p:bldP spid="155" grpId="0" animBg="1"/>
      <p:bldP spid="156" grpId="0" animBg="1"/>
      <p:bldP spid="1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77195F-D1AD-438B-B641-9048164FD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08" y="90914"/>
            <a:ext cx="1447582" cy="781825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68DD1B2-FD91-4FDB-A656-EB94D42B55BD}"/>
              </a:ext>
            </a:extLst>
          </p:cNvPr>
          <p:cNvGrpSpPr/>
          <p:nvPr/>
        </p:nvGrpSpPr>
        <p:grpSpPr>
          <a:xfrm>
            <a:off x="3915703" y="2767465"/>
            <a:ext cx="457200" cy="548640"/>
            <a:chOff x="0" y="0"/>
            <a:chExt cx="3429000" cy="3581400"/>
          </a:xfrm>
        </p:grpSpPr>
        <p:sp>
          <p:nvSpPr>
            <p:cNvPr id="18" name="Freeform 1296">
              <a:extLst>
                <a:ext uri="{FF2B5EF4-FFF2-40B4-BE49-F238E27FC236}">
                  <a16:creationId xmlns:a16="http://schemas.microsoft.com/office/drawing/2014/main" id="{39FFFE23-0B3D-4C60-B7D6-536FFC15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297">
              <a:extLst>
                <a:ext uri="{FF2B5EF4-FFF2-40B4-BE49-F238E27FC236}">
                  <a16:creationId xmlns:a16="http://schemas.microsoft.com/office/drawing/2014/main" id="{61FFFD90-812C-4385-81B1-120C31A85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209675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D8BEF45-6A08-4AA5-8332-D9AEFE725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24E590-5C51-4E15-930E-50CBEFE5B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1409700"/>
              <a:ext cx="122237" cy="58102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22" name="Picture 21" descr="CorrLight_R_float_rgbwithtwocolors copy">
              <a:extLst>
                <a:ext uri="{FF2B5EF4-FFF2-40B4-BE49-F238E27FC236}">
                  <a16:creationId xmlns:a16="http://schemas.microsoft.com/office/drawing/2014/main" id="{D3A01B75-9170-4D56-A70C-9D161FF24059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429000" cy="3581400"/>
            </a:xfrm>
            <a:prstGeom prst="rect">
              <a:avLst/>
            </a:prstGeom>
            <a:noFill/>
          </p:spPr>
        </p:pic>
        <p:sp>
          <p:nvSpPr>
            <p:cNvPr id="23" name="Freeform 1301">
              <a:extLst>
                <a:ext uri="{FF2B5EF4-FFF2-40B4-BE49-F238E27FC236}">
                  <a16:creationId xmlns:a16="http://schemas.microsoft.com/office/drawing/2014/main" id="{B0DA60D2-CA8B-456F-945D-A54FCCDF3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1302">
              <a:extLst>
                <a:ext uri="{FF2B5EF4-FFF2-40B4-BE49-F238E27FC236}">
                  <a16:creationId xmlns:a16="http://schemas.microsoft.com/office/drawing/2014/main" id="{882C04C0-51B7-4257-AB46-A3082DA86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209675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3F59B8-69F3-46EA-A10F-517B39A44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AA2083-E1E6-4D0F-B204-C44A0EA20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1409700"/>
              <a:ext cx="122237" cy="5810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1305">
              <a:extLst>
                <a:ext uri="{FF2B5EF4-FFF2-40B4-BE49-F238E27FC236}">
                  <a16:creationId xmlns:a16="http://schemas.microsoft.com/office/drawing/2014/main" id="{B5C41BD2-9C35-4468-A4F8-474B11380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009" y="1905000"/>
              <a:ext cx="997713" cy="914419"/>
            </a:xfrm>
            <a:custGeom>
              <a:avLst/>
              <a:gdLst>
                <a:gd name="connsiteX0" fmla="*/ 35 w 10035"/>
                <a:gd name="connsiteY0" fmla="*/ 6957 h 10000"/>
                <a:gd name="connsiteX1" fmla="*/ 7113 w 10035"/>
                <a:gd name="connsiteY1" fmla="*/ 9507 h 10000"/>
                <a:gd name="connsiteX2" fmla="*/ 9942 w 10035"/>
                <a:gd name="connsiteY2" fmla="*/ 10000 h 10000"/>
                <a:gd name="connsiteX3" fmla="*/ 10035 w 10035"/>
                <a:gd name="connsiteY3" fmla="*/ 2174 h 10000"/>
                <a:gd name="connsiteX4" fmla="*/ 8166 w 10035"/>
                <a:gd name="connsiteY4" fmla="*/ 2283 h 10000"/>
                <a:gd name="connsiteX5" fmla="*/ 35 w 10035"/>
                <a:gd name="connsiteY5" fmla="*/ 0 h 10000"/>
                <a:gd name="connsiteX6" fmla="*/ 35 w 10035"/>
                <a:gd name="connsiteY6" fmla="*/ 6957 h 10000"/>
                <a:gd name="connsiteX0" fmla="*/ 35 w 9973"/>
                <a:gd name="connsiteY0" fmla="*/ 6957 h 10000"/>
                <a:gd name="connsiteX1" fmla="*/ 7113 w 9973"/>
                <a:gd name="connsiteY1" fmla="*/ 9507 h 10000"/>
                <a:gd name="connsiteX2" fmla="*/ 9942 w 9973"/>
                <a:gd name="connsiteY2" fmla="*/ 10000 h 10000"/>
                <a:gd name="connsiteX3" fmla="*/ 9755 w 9973"/>
                <a:gd name="connsiteY3" fmla="*/ 2609 h 10000"/>
                <a:gd name="connsiteX4" fmla="*/ 8166 w 9973"/>
                <a:gd name="connsiteY4" fmla="*/ 2283 h 10000"/>
                <a:gd name="connsiteX5" fmla="*/ 35 w 9973"/>
                <a:gd name="connsiteY5" fmla="*/ 0 h 10000"/>
                <a:gd name="connsiteX6" fmla="*/ 35 w 9973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9812"/>
                <a:gd name="connsiteY0" fmla="*/ 6957 h 10435"/>
                <a:gd name="connsiteX1" fmla="*/ 7132 w 9812"/>
                <a:gd name="connsiteY1" fmla="*/ 9507 h 10435"/>
                <a:gd name="connsiteX2" fmla="*/ 9781 w 9812"/>
                <a:gd name="connsiteY2" fmla="*/ 10435 h 10435"/>
                <a:gd name="connsiteX3" fmla="*/ 9781 w 9812"/>
                <a:gd name="connsiteY3" fmla="*/ 2609 h 10435"/>
                <a:gd name="connsiteX4" fmla="*/ 8188 w 9812"/>
                <a:gd name="connsiteY4" fmla="*/ 2283 h 10435"/>
                <a:gd name="connsiteX5" fmla="*/ 35 w 9812"/>
                <a:gd name="connsiteY5" fmla="*/ 0 h 10435"/>
                <a:gd name="connsiteX6" fmla="*/ 35 w 9812"/>
                <a:gd name="connsiteY6" fmla="*/ 6957 h 10435"/>
                <a:gd name="connsiteX0" fmla="*/ 36 w 10036"/>
                <a:gd name="connsiteY0" fmla="*/ 6667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6667 h 10000"/>
                <a:gd name="connsiteX0" fmla="*/ 36 w 10036"/>
                <a:gd name="connsiteY0" fmla="*/ 5833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36"/>
                <a:gd name="connsiteY0" fmla="*/ 5833 h 10000"/>
                <a:gd name="connsiteX1" fmla="*/ 7677 w 10036"/>
                <a:gd name="connsiteY1" fmla="*/ 9166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381 w 10004"/>
                <a:gd name="connsiteY4" fmla="*/ 2188 h 10000"/>
                <a:gd name="connsiteX5" fmla="*/ 72 w 10004"/>
                <a:gd name="connsiteY5" fmla="*/ 0 h 10000"/>
                <a:gd name="connsiteX6" fmla="*/ 36 w 10004"/>
                <a:gd name="connsiteY6" fmla="*/ 58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4" h="10000">
                  <a:moveTo>
                    <a:pt x="36" y="5833"/>
                  </a:moveTo>
                  <a:lnTo>
                    <a:pt x="7677" y="9166"/>
                  </a:lnTo>
                  <a:lnTo>
                    <a:pt x="9969" y="10000"/>
                  </a:lnTo>
                  <a:cubicBezTo>
                    <a:pt x="10001" y="7500"/>
                    <a:pt x="9973" y="5000"/>
                    <a:pt x="10004" y="2500"/>
                  </a:cubicBezTo>
                  <a:lnTo>
                    <a:pt x="8381" y="2188"/>
                  </a:lnTo>
                  <a:lnTo>
                    <a:pt x="72" y="0"/>
                  </a:lnTo>
                  <a:cubicBezTo>
                    <a:pt x="107" y="2338"/>
                    <a:pt x="0" y="3495"/>
                    <a:pt x="36" y="5833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1306">
              <a:extLst>
                <a:ext uri="{FF2B5EF4-FFF2-40B4-BE49-F238E27FC236}">
                  <a16:creationId xmlns:a16="http://schemas.microsoft.com/office/drawing/2014/main" id="{196F8CEA-D186-4B6A-B900-1CDC5A9BF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2479488"/>
              <a:ext cx="990644" cy="914419"/>
            </a:xfrm>
            <a:custGeom>
              <a:avLst/>
              <a:gdLst>
                <a:gd name="connsiteX0" fmla="*/ 35 w 10035"/>
                <a:gd name="connsiteY0" fmla="*/ 6957 h 10000"/>
                <a:gd name="connsiteX1" fmla="*/ 7113 w 10035"/>
                <a:gd name="connsiteY1" fmla="*/ 9507 h 10000"/>
                <a:gd name="connsiteX2" fmla="*/ 9942 w 10035"/>
                <a:gd name="connsiteY2" fmla="*/ 10000 h 10000"/>
                <a:gd name="connsiteX3" fmla="*/ 10035 w 10035"/>
                <a:gd name="connsiteY3" fmla="*/ 2174 h 10000"/>
                <a:gd name="connsiteX4" fmla="*/ 8166 w 10035"/>
                <a:gd name="connsiteY4" fmla="*/ 2283 h 10000"/>
                <a:gd name="connsiteX5" fmla="*/ 35 w 10035"/>
                <a:gd name="connsiteY5" fmla="*/ 0 h 10000"/>
                <a:gd name="connsiteX6" fmla="*/ 35 w 10035"/>
                <a:gd name="connsiteY6" fmla="*/ 6957 h 10000"/>
                <a:gd name="connsiteX0" fmla="*/ 35 w 9973"/>
                <a:gd name="connsiteY0" fmla="*/ 6957 h 10000"/>
                <a:gd name="connsiteX1" fmla="*/ 7113 w 9973"/>
                <a:gd name="connsiteY1" fmla="*/ 9507 h 10000"/>
                <a:gd name="connsiteX2" fmla="*/ 9942 w 9973"/>
                <a:gd name="connsiteY2" fmla="*/ 10000 h 10000"/>
                <a:gd name="connsiteX3" fmla="*/ 9755 w 9973"/>
                <a:gd name="connsiteY3" fmla="*/ 2609 h 10000"/>
                <a:gd name="connsiteX4" fmla="*/ 8166 w 9973"/>
                <a:gd name="connsiteY4" fmla="*/ 2283 h 10000"/>
                <a:gd name="connsiteX5" fmla="*/ 35 w 9973"/>
                <a:gd name="connsiteY5" fmla="*/ 0 h 10000"/>
                <a:gd name="connsiteX6" fmla="*/ 35 w 9973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9812"/>
                <a:gd name="connsiteY0" fmla="*/ 6957 h 10435"/>
                <a:gd name="connsiteX1" fmla="*/ 7132 w 9812"/>
                <a:gd name="connsiteY1" fmla="*/ 9507 h 10435"/>
                <a:gd name="connsiteX2" fmla="*/ 9781 w 9812"/>
                <a:gd name="connsiteY2" fmla="*/ 10435 h 10435"/>
                <a:gd name="connsiteX3" fmla="*/ 9781 w 9812"/>
                <a:gd name="connsiteY3" fmla="*/ 2609 h 10435"/>
                <a:gd name="connsiteX4" fmla="*/ 8188 w 9812"/>
                <a:gd name="connsiteY4" fmla="*/ 2283 h 10435"/>
                <a:gd name="connsiteX5" fmla="*/ 35 w 9812"/>
                <a:gd name="connsiteY5" fmla="*/ 0 h 10435"/>
                <a:gd name="connsiteX6" fmla="*/ 35 w 9812"/>
                <a:gd name="connsiteY6" fmla="*/ 6957 h 10435"/>
                <a:gd name="connsiteX0" fmla="*/ 36 w 10036"/>
                <a:gd name="connsiteY0" fmla="*/ 6667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6667 h 10000"/>
                <a:gd name="connsiteX0" fmla="*/ 36 w 10036"/>
                <a:gd name="connsiteY0" fmla="*/ 5833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36"/>
                <a:gd name="connsiteY0" fmla="*/ 5833 h 10000"/>
                <a:gd name="connsiteX1" fmla="*/ 7677 w 10036"/>
                <a:gd name="connsiteY1" fmla="*/ 9166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381 w 10004"/>
                <a:gd name="connsiteY4" fmla="*/ 2188 h 10000"/>
                <a:gd name="connsiteX5" fmla="*/ 72 w 10004"/>
                <a:gd name="connsiteY5" fmla="*/ 0 h 10000"/>
                <a:gd name="connsiteX6" fmla="*/ 36 w 10004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405 w 10004"/>
                <a:gd name="connsiteY4" fmla="*/ 3333 h 10000"/>
                <a:gd name="connsiteX5" fmla="*/ 72 w 10004"/>
                <a:gd name="connsiteY5" fmla="*/ 0 h 10000"/>
                <a:gd name="connsiteX6" fmla="*/ 36 w 10004"/>
                <a:gd name="connsiteY6" fmla="*/ 5833 h 10000"/>
                <a:gd name="connsiteX0" fmla="*/ 36 w 10001"/>
                <a:gd name="connsiteY0" fmla="*/ 5833 h 10000"/>
                <a:gd name="connsiteX1" fmla="*/ 7677 w 10001"/>
                <a:gd name="connsiteY1" fmla="*/ 9166 h 10000"/>
                <a:gd name="connsiteX2" fmla="*/ 9969 w 10001"/>
                <a:gd name="connsiteY2" fmla="*/ 10000 h 10000"/>
                <a:gd name="connsiteX3" fmla="*/ 9933 w 10001"/>
                <a:gd name="connsiteY3" fmla="*/ 3333 h 10000"/>
                <a:gd name="connsiteX4" fmla="*/ 8405 w 10001"/>
                <a:gd name="connsiteY4" fmla="*/ 3333 h 10000"/>
                <a:gd name="connsiteX5" fmla="*/ 72 w 10001"/>
                <a:gd name="connsiteY5" fmla="*/ 0 h 10000"/>
                <a:gd name="connsiteX6" fmla="*/ 36 w 10001"/>
                <a:gd name="connsiteY6" fmla="*/ 5833 h 10000"/>
                <a:gd name="connsiteX0" fmla="*/ 36 w 9965"/>
                <a:gd name="connsiteY0" fmla="*/ 5833 h 10000"/>
                <a:gd name="connsiteX1" fmla="*/ 7677 w 9965"/>
                <a:gd name="connsiteY1" fmla="*/ 9166 h 10000"/>
                <a:gd name="connsiteX2" fmla="*/ 9933 w 9965"/>
                <a:gd name="connsiteY2" fmla="*/ 10000 h 10000"/>
                <a:gd name="connsiteX3" fmla="*/ 9933 w 9965"/>
                <a:gd name="connsiteY3" fmla="*/ 3333 h 10000"/>
                <a:gd name="connsiteX4" fmla="*/ 8405 w 9965"/>
                <a:gd name="connsiteY4" fmla="*/ 3333 h 10000"/>
                <a:gd name="connsiteX5" fmla="*/ 72 w 9965"/>
                <a:gd name="connsiteY5" fmla="*/ 0 h 10000"/>
                <a:gd name="connsiteX6" fmla="*/ 36 w 9965"/>
                <a:gd name="connsiteY6" fmla="*/ 5833 h 10000"/>
                <a:gd name="connsiteX0" fmla="*/ 36 w 9968"/>
                <a:gd name="connsiteY0" fmla="*/ 5833 h 10000"/>
                <a:gd name="connsiteX1" fmla="*/ 7704 w 9968"/>
                <a:gd name="connsiteY1" fmla="*/ 9166 h 10000"/>
                <a:gd name="connsiteX2" fmla="*/ 9968 w 9968"/>
                <a:gd name="connsiteY2" fmla="*/ 10000 h 10000"/>
                <a:gd name="connsiteX3" fmla="*/ 9968 w 9968"/>
                <a:gd name="connsiteY3" fmla="*/ 3333 h 10000"/>
                <a:gd name="connsiteX4" fmla="*/ 8435 w 9968"/>
                <a:gd name="connsiteY4" fmla="*/ 3333 h 10000"/>
                <a:gd name="connsiteX5" fmla="*/ 72 w 9968"/>
                <a:gd name="connsiteY5" fmla="*/ 0 h 10000"/>
                <a:gd name="connsiteX6" fmla="*/ 36 w 9968"/>
                <a:gd name="connsiteY6" fmla="*/ 5833 h 10000"/>
                <a:gd name="connsiteX0" fmla="*/ 36 w 10000"/>
                <a:gd name="connsiteY0" fmla="*/ 5833 h 10000"/>
                <a:gd name="connsiteX1" fmla="*/ 7729 w 10000"/>
                <a:gd name="connsiteY1" fmla="*/ 9166 h 10000"/>
                <a:gd name="connsiteX2" fmla="*/ 10000 w 10000"/>
                <a:gd name="connsiteY2" fmla="*/ 10000 h 10000"/>
                <a:gd name="connsiteX3" fmla="*/ 10000 w 10000"/>
                <a:gd name="connsiteY3" fmla="*/ 3333 h 10000"/>
                <a:gd name="connsiteX4" fmla="*/ 8462 w 10000"/>
                <a:gd name="connsiteY4" fmla="*/ 3333 h 10000"/>
                <a:gd name="connsiteX5" fmla="*/ 72 w 10000"/>
                <a:gd name="connsiteY5" fmla="*/ 0 h 10000"/>
                <a:gd name="connsiteX6" fmla="*/ 36 w 10000"/>
                <a:gd name="connsiteY6" fmla="*/ 58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36" y="5833"/>
                  </a:moveTo>
                  <a:lnTo>
                    <a:pt x="7729" y="9166"/>
                  </a:lnTo>
                  <a:lnTo>
                    <a:pt x="10000" y="10000"/>
                  </a:lnTo>
                  <a:cubicBezTo>
                    <a:pt x="9648" y="7396"/>
                    <a:pt x="9969" y="5833"/>
                    <a:pt x="10000" y="3333"/>
                  </a:cubicBezTo>
                  <a:lnTo>
                    <a:pt x="8462" y="3333"/>
                  </a:lnTo>
                  <a:lnTo>
                    <a:pt x="72" y="0"/>
                  </a:lnTo>
                  <a:cubicBezTo>
                    <a:pt x="107" y="2338"/>
                    <a:pt x="0" y="3495"/>
                    <a:pt x="36" y="5833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E3C425-DFAF-42D5-8508-EDCEEA026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057400"/>
              <a:ext cx="122237" cy="5810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930B361-9D20-4E50-A0A5-1B0D94C13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743200"/>
              <a:ext cx="122237" cy="5810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4256A9-41A6-43CA-9D2F-29EA1D6AD637}"/>
              </a:ext>
            </a:extLst>
          </p:cNvPr>
          <p:cNvGrpSpPr/>
          <p:nvPr/>
        </p:nvGrpSpPr>
        <p:grpSpPr>
          <a:xfrm>
            <a:off x="4832503" y="2788540"/>
            <a:ext cx="457200" cy="548640"/>
            <a:chOff x="0" y="0"/>
            <a:chExt cx="3429000" cy="3581400"/>
          </a:xfrm>
        </p:grpSpPr>
        <p:sp>
          <p:nvSpPr>
            <p:cNvPr id="32" name="Freeform 1296">
              <a:extLst>
                <a:ext uri="{FF2B5EF4-FFF2-40B4-BE49-F238E27FC236}">
                  <a16:creationId xmlns:a16="http://schemas.microsoft.com/office/drawing/2014/main" id="{EE43214E-AFA5-4206-ABD2-F02A933E9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1297">
              <a:extLst>
                <a:ext uri="{FF2B5EF4-FFF2-40B4-BE49-F238E27FC236}">
                  <a16:creationId xmlns:a16="http://schemas.microsoft.com/office/drawing/2014/main" id="{0C7FE7F0-19CC-47B1-9260-ABD5AF85A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209675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3B0712-8C7E-4BC5-ACE6-F6862CE51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8ABBEC3-826F-4463-9220-AAEB671B8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1409700"/>
              <a:ext cx="122237" cy="581025"/>
            </a:xfrm>
            <a:prstGeom prst="rect">
              <a:avLst/>
            </a:prstGeom>
            <a:gradFill rotWithShape="1">
              <a:gsLst>
                <a:gs pos="0">
                  <a:srgbClr val="00B050">
                    <a:alpha val="85001"/>
                  </a:srgbClr>
                </a:gs>
                <a:gs pos="100000">
                  <a:srgbClr val="00B05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36" name="Picture 35" descr="CorrLight_R_float_rgbwithtwocolors copy">
              <a:extLst>
                <a:ext uri="{FF2B5EF4-FFF2-40B4-BE49-F238E27FC236}">
                  <a16:creationId xmlns:a16="http://schemas.microsoft.com/office/drawing/2014/main" id="{DBDD16F6-5819-4A22-AABD-DA636F1B1E6C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3429000" cy="3581400"/>
            </a:xfrm>
            <a:prstGeom prst="rect">
              <a:avLst/>
            </a:prstGeom>
            <a:noFill/>
          </p:spPr>
        </p:pic>
        <p:sp>
          <p:nvSpPr>
            <p:cNvPr id="37" name="Freeform 1301">
              <a:extLst>
                <a:ext uri="{FF2B5EF4-FFF2-40B4-BE49-F238E27FC236}">
                  <a16:creationId xmlns:a16="http://schemas.microsoft.com/office/drawing/2014/main" id="{5C54433C-6DF1-4C42-9F90-25A32263E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533400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00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00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1302">
              <a:extLst>
                <a:ext uri="{FF2B5EF4-FFF2-40B4-BE49-F238E27FC236}">
                  <a16:creationId xmlns:a16="http://schemas.microsoft.com/office/drawing/2014/main" id="{395D0056-8957-4A27-87AF-ABF11A17B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1209675"/>
              <a:ext cx="1019175" cy="876300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42C3BE7-E80D-4055-BC43-C56120AC1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695325"/>
              <a:ext cx="122237" cy="6381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C0019CA-451D-4360-95F4-EC582112F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463" y="1409700"/>
              <a:ext cx="122237" cy="5810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1305">
              <a:extLst>
                <a:ext uri="{FF2B5EF4-FFF2-40B4-BE49-F238E27FC236}">
                  <a16:creationId xmlns:a16="http://schemas.microsoft.com/office/drawing/2014/main" id="{5C46E5A7-6945-4256-94FD-79C133D70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009" y="1905000"/>
              <a:ext cx="997713" cy="914419"/>
            </a:xfrm>
            <a:custGeom>
              <a:avLst/>
              <a:gdLst>
                <a:gd name="connsiteX0" fmla="*/ 35 w 10035"/>
                <a:gd name="connsiteY0" fmla="*/ 6957 h 10000"/>
                <a:gd name="connsiteX1" fmla="*/ 7113 w 10035"/>
                <a:gd name="connsiteY1" fmla="*/ 9507 h 10000"/>
                <a:gd name="connsiteX2" fmla="*/ 9942 w 10035"/>
                <a:gd name="connsiteY2" fmla="*/ 10000 h 10000"/>
                <a:gd name="connsiteX3" fmla="*/ 10035 w 10035"/>
                <a:gd name="connsiteY3" fmla="*/ 2174 h 10000"/>
                <a:gd name="connsiteX4" fmla="*/ 8166 w 10035"/>
                <a:gd name="connsiteY4" fmla="*/ 2283 h 10000"/>
                <a:gd name="connsiteX5" fmla="*/ 35 w 10035"/>
                <a:gd name="connsiteY5" fmla="*/ 0 h 10000"/>
                <a:gd name="connsiteX6" fmla="*/ 35 w 10035"/>
                <a:gd name="connsiteY6" fmla="*/ 6957 h 10000"/>
                <a:gd name="connsiteX0" fmla="*/ 35 w 9973"/>
                <a:gd name="connsiteY0" fmla="*/ 6957 h 10000"/>
                <a:gd name="connsiteX1" fmla="*/ 7113 w 9973"/>
                <a:gd name="connsiteY1" fmla="*/ 9507 h 10000"/>
                <a:gd name="connsiteX2" fmla="*/ 9942 w 9973"/>
                <a:gd name="connsiteY2" fmla="*/ 10000 h 10000"/>
                <a:gd name="connsiteX3" fmla="*/ 9755 w 9973"/>
                <a:gd name="connsiteY3" fmla="*/ 2609 h 10000"/>
                <a:gd name="connsiteX4" fmla="*/ 8166 w 9973"/>
                <a:gd name="connsiteY4" fmla="*/ 2283 h 10000"/>
                <a:gd name="connsiteX5" fmla="*/ 35 w 9973"/>
                <a:gd name="connsiteY5" fmla="*/ 0 h 10000"/>
                <a:gd name="connsiteX6" fmla="*/ 35 w 9973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9812"/>
                <a:gd name="connsiteY0" fmla="*/ 6957 h 10435"/>
                <a:gd name="connsiteX1" fmla="*/ 7132 w 9812"/>
                <a:gd name="connsiteY1" fmla="*/ 9507 h 10435"/>
                <a:gd name="connsiteX2" fmla="*/ 9781 w 9812"/>
                <a:gd name="connsiteY2" fmla="*/ 10435 h 10435"/>
                <a:gd name="connsiteX3" fmla="*/ 9781 w 9812"/>
                <a:gd name="connsiteY3" fmla="*/ 2609 h 10435"/>
                <a:gd name="connsiteX4" fmla="*/ 8188 w 9812"/>
                <a:gd name="connsiteY4" fmla="*/ 2283 h 10435"/>
                <a:gd name="connsiteX5" fmla="*/ 35 w 9812"/>
                <a:gd name="connsiteY5" fmla="*/ 0 h 10435"/>
                <a:gd name="connsiteX6" fmla="*/ 35 w 9812"/>
                <a:gd name="connsiteY6" fmla="*/ 6957 h 10435"/>
                <a:gd name="connsiteX0" fmla="*/ 36 w 10036"/>
                <a:gd name="connsiteY0" fmla="*/ 6667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6667 h 10000"/>
                <a:gd name="connsiteX0" fmla="*/ 36 w 10036"/>
                <a:gd name="connsiteY0" fmla="*/ 5833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36"/>
                <a:gd name="connsiteY0" fmla="*/ 5833 h 10000"/>
                <a:gd name="connsiteX1" fmla="*/ 7677 w 10036"/>
                <a:gd name="connsiteY1" fmla="*/ 9166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381 w 10004"/>
                <a:gd name="connsiteY4" fmla="*/ 2188 h 10000"/>
                <a:gd name="connsiteX5" fmla="*/ 72 w 10004"/>
                <a:gd name="connsiteY5" fmla="*/ 0 h 10000"/>
                <a:gd name="connsiteX6" fmla="*/ 36 w 10004"/>
                <a:gd name="connsiteY6" fmla="*/ 58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4" h="10000">
                  <a:moveTo>
                    <a:pt x="36" y="5833"/>
                  </a:moveTo>
                  <a:lnTo>
                    <a:pt x="7677" y="9166"/>
                  </a:lnTo>
                  <a:lnTo>
                    <a:pt x="9969" y="10000"/>
                  </a:lnTo>
                  <a:cubicBezTo>
                    <a:pt x="10001" y="7500"/>
                    <a:pt x="9973" y="5000"/>
                    <a:pt x="10004" y="2500"/>
                  </a:cubicBezTo>
                  <a:lnTo>
                    <a:pt x="8381" y="2188"/>
                  </a:lnTo>
                  <a:lnTo>
                    <a:pt x="72" y="0"/>
                  </a:lnTo>
                  <a:cubicBezTo>
                    <a:pt x="107" y="2338"/>
                    <a:pt x="0" y="3495"/>
                    <a:pt x="36" y="5833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1306">
              <a:extLst>
                <a:ext uri="{FF2B5EF4-FFF2-40B4-BE49-F238E27FC236}">
                  <a16:creationId xmlns:a16="http://schemas.microsoft.com/office/drawing/2014/main" id="{083A446B-1B42-4024-B188-924E962FA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600" y="2479488"/>
              <a:ext cx="990644" cy="914419"/>
            </a:xfrm>
            <a:custGeom>
              <a:avLst/>
              <a:gdLst>
                <a:gd name="connsiteX0" fmla="*/ 35 w 10035"/>
                <a:gd name="connsiteY0" fmla="*/ 6957 h 10000"/>
                <a:gd name="connsiteX1" fmla="*/ 7113 w 10035"/>
                <a:gd name="connsiteY1" fmla="*/ 9507 h 10000"/>
                <a:gd name="connsiteX2" fmla="*/ 9942 w 10035"/>
                <a:gd name="connsiteY2" fmla="*/ 10000 h 10000"/>
                <a:gd name="connsiteX3" fmla="*/ 10035 w 10035"/>
                <a:gd name="connsiteY3" fmla="*/ 2174 h 10000"/>
                <a:gd name="connsiteX4" fmla="*/ 8166 w 10035"/>
                <a:gd name="connsiteY4" fmla="*/ 2283 h 10000"/>
                <a:gd name="connsiteX5" fmla="*/ 35 w 10035"/>
                <a:gd name="connsiteY5" fmla="*/ 0 h 10000"/>
                <a:gd name="connsiteX6" fmla="*/ 35 w 10035"/>
                <a:gd name="connsiteY6" fmla="*/ 6957 h 10000"/>
                <a:gd name="connsiteX0" fmla="*/ 35 w 9973"/>
                <a:gd name="connsiteY0" fmla="*/ 6957 h 10000"/>
                <a:gd name="connsiteX1" fmla="*/ 7113 w 9973"/>
                <a:gd name="connsiteY1" fmla="*/ 9507 h 10000"/>
                <a:gd name="connsiteX2" fmla="*/ 9942 w 9973"/>
                <a:gd name="connsiteY2" fmla="*/ 10000 h 10000"/>
                <a:gd name="connsiteX3" fmla="*/ 9755 w 9973"/>
                <a:gd name="connsiteY3" fmla="*/ 2609 h 10000"/>
                <a:gd name="connsiteX4" fmla="*/ 8166 w 9973"/>
                <a:gd name="connsiteY4" fmla="*/ 2283 h 10000"/>
                <a:gd name="connsiteX5" fmla="*/ 35 w 9973"/>
                <a:gd name="connsiteY5" fmla="*/ 0 h 10000"/>
                <a:gd name="connsiteX6" fmla="*/ 35 w 9973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10000"/>
                <a:gd name="connsiteY0" fmla="*/ 6957 h 10000"/>
                <a:gd name="connsiteX1" fmla="*/ 7132 w 10000"/>
                <a:gd name="connsiteY1" fmla="*/ 9507 h 10000"/>
                <a:gd name="connsiteX2" fmla="*/ 9969 w 10000"/>
                <a:gd name="connsiteY2" fmla="*/ 10000 h 10000"/>
                <a:gd name="connsiteX3" fmla="*/ 9781 w 10000"/>
                <a:gd name="connsiteY3" fmla="*/ 2609 h 10000"/>
                <a:gd name="connsiteX4" fmla="*/ 8188 w 10000"/>
                <a:gd name="connsiteY4" fmla="*/ 2283 h 10000"/>
                <a:gd name="connsiteX5" fmla="*/ 35 w 10000"/>
                <a:gd name="connsiteY5" fmla="*/ 0 h 10000"/>
                <a:gd name="connsiteX6" fmla="*/ 35 w 10000"/>
                <a:gd name="connsiteY6" fmla="*/ 6957 h 10000"/>
                <a:gd name="connsiteX0" fmla="*/ 35 w 9812"/>
                <a:gd name="connsiteY0" fmla="*/ 6957 h 10435"/>
                <a:gd name="connsiteX1" fmla="*/ 7132 w 9812"/>
                <a:gd name="connsiteY1" fmla="*/ 9507 h 10435"/>
                <a:gd name="connsiteX2" fmla="*/ 9781 w 9812"/>
                <a:gd name="connsiteY2" fmla="*/ 10435 h 10435"/>
                <a:gd name="connsiteX3" fmla="*/ 9781 w 9812"/>
                <a:gd name="connsiteY3" fmla="*/ 2609 h 10435"/>
                <a:gd name="connsiteX4" fmla="*/ 8188 w 9812"/>
                <a:gd name="connsiteY4" fmla="*/ 2283 h 10435"/>
                <a:gd name="connsiteX5" fmla="*/ 35 w 9812"/>
                <a:gd name="connsiteY5" fmla="*/ 0 h 10435"/>
                <a:gd name="connsiteX6" fmla="*/ 35 w 9812"/>
                <a:gd name="connsiteY6" fmla="*/ 6957 h 10435"/>
                <a:gd name="connsiteX0" fmla="*/ 36 w 10036"/>
                <a:gd name="connsiteY0" fmla="*/ 6667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6667 h 10000"/>
                <a:gd name="connsiteX0" fmla="*/ 36 w 10036"/>
                <a:gd name="connsiteY0" fmla="*/ 5833 h 10000"/>
                <a:gd name="connsiteX1" fmla="*/ 7305 w 10036"/>
                <a:gd name="connsiteY1" fmla="*/ 9111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36"/>
                <a:gd name="connsiteY0" fmla="*/ 5833 h 10000"/>
                <a:gd name="connsiteX1" fmla="*/ 7677 w 10036"/>
                <a:gd name="connsiteY1" fmla="*/ 9166 h 10000"/>
                <a:gd name="connsiteX2" fmla="*/ 10004 w 10036"/>
                <a:gd name="connsiteY2" fmla="*/ 10000 h 10000"/>
                <a:gd name="connsiteX3" fmla="*/ 10004 w 10036"/>
                <a:gd name="connsiteY3" fmla="*/ 2500 h 10000"/>
                <a:gd name="connsiteX4" fmla="*/ 8381 w 10036"/>
                <a:gd name="connsiteY4" fmla="*/ 2188 h 10000"/>
                <a:gd name="connsiteX5" fmla="*/ 72 w 10036"/>
                <a:gd name="connsiteY5" fmla="*/ 0 h 10000"/>
                <a:gd name="connsiteX6" fmla="*/ 36 w 10036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381 w 10004"/>
                <a:gd name="connsiteY4" fmla="*/ 2188 h 10000"/>
                <a:gd name="connsiteX5" fmla="*/ 72 w 10004"/>
                <a:gd name="connsiteY5" fmla="*/ 0 h 10000"/>
                <a:gd name="connsiteX6" fmla="*/ 36 w 10004"/>
                <a:gd name="connsiteY6" fmla="*/ 5833 h 10000"/>
                <a:gd name="connsiteX0" fmla="*/ 36 w 10004"/>
                <a:gd name="connsiteY0" fmla="*/ 5833 h 10000"/>
                <a:gd name="connsiteX1" fmla="*/ 7677 w 10004"/>
                <a:gd name="connsiteY1" fmla="*/ 9166 h 10000"/>
                <a:gd name="connsiteX2" fmla="*/ 9969 w 10004"/>
                <a:gd name="connsiteY2" fmla="*/ 10000 h 10000"/>
                <a:gd name="connsiteX3" fmla="*/ 10004 w 10004"/>
                <a:gd name="connsiteY3" fmla="*/ 2500 h 10000"/>
                <a:gd name="connsiteX4" fmla="*/ 8405 w 10004"/>
                <a:gd name="connsiteY4" fmla="*/ 3333 h 10000"/>
                <a:gd name="connsiteX5" fmla="*/ 72 w 10004"/>
                <a:gd name="connsiteY5" fmla="*/ 0 h 10000"/>
                <a:gd name="connsiteX6" fmla="*/ 36 w 10004"/>
                <a:gd name="connsiteY6" fmla="*/ 5833 h 10000"/>
                <a:gd name="connsiteX0" fmla="*/ 36 w 10001"/>
                <a:gd name="connsiteY0" fmla="*/ 5833 h 10000"/>
                <a:gd name="connsiteX1" fmla="*/ 7677 w 10001"/>
                <a:gd name="connsiteY1" fmla="*/ 9166 h 10000"/>
                <a:gd name="connsiteX2" fmla="*/ 9969 w 10001"/>
                <a:gd name="connsiteY2" fmla="*/ 10000 h 10000"/>
                <a:gd name="connsiteX3" fmla="*/ 9933 w 10001"/>
                <a:gd name="connsiteY3" fmla="*/ 3333 h 10000"/>
                <a:gd name="connsiteX4" fmla="*/ 8405 w 10001"/>
                <a:gd name="connsiteY4" fmla="*/ 3333 h 10000"/>
                <a:gd name="connsiteX5" fmla="*/ 72 w 10001"/>
                <a:gd name="connsiteY5" fmla="*/ 0 h 10000"/>
                <a:gd name="connsiteX6" fmla="*/ 36 w 10001"/>
                <a:gd name="connsiteY6" fmla="*/ 5833 h 10000"/>
                <a:gd name="connsiteX0" fmla="*/ 36 w 9965"/>
                <a:gd name="connsiteY0" fmla="*/ 5833 h 10000"/>
                <a:gd name="connsiteX1" fmla="*/ 7677 w 9965"/>
                <a:gd name="connsiteY1" fmla="*/ 9166 h 10000"/>
                <a:gd name="connsiteX2" fmla="*/ 9933 w 9965"/>
                <a:gd name="connsiteY2" fmla="*/ 10000 h 10000"/>
                <a:gd name="connsiteX3" fmla="*/ 9933 w 9965"/>
                <a:gd name="connsiteY3" fmla="*/ 3333 h 10000"/>
                <a:gd name="connsiteX4" fmla="*/ 8405 w 9965"/>
                <a:gd name="connsiteY4" fmla="*/ 3333 h 10000"/>
                <a:gd name="connsiteX5" fmla="*/ 72 w 9965"/>
                <a:gd name="connsiteY5" fmla="*/ 0 h 10000"/>
                <a:gd name="connsiteX6" fmla="*/ 36 w 9965"/>
                <a:gd name="connsiteY6" fmla="*/ 5833 h 10000"/>
                <a:gd name="connsiteX0" fmla="*/ 36 w 9968"/>
                <a:gd name="connsiteY0" fmla="*/ 5833 h 10000"/>
                <a:gd name="connsiteX1" fmla="*/ 7704 w 9968"/>
                <a:gd name="connsiteY1" fmla="*/ 9166 h 10000"/>
                <a:gd name="connsiteX2" fmla="*/ 9968 w 9968"/>
                <a:gd name="connsiteY2" fmla="*/ 10000 h 10000"/>
                <a:gd name="connsiteX3" fmla="*/ 9968 w 9968"/>
                <a:gd name="connsiteY3" fmla="*/ 3333 h 10000"/>
                <a:gd name="connsiteX4" fmla="*/ 8435 w 9968"/>
                <a:gd name="connsiteY4" fmla="*/ 3333 h 10000"/>
                <a:gd name="connsiteX5" fmla="*/ 72 w 9968"/>
                <a:gd name="connsiteY5" fmla="*/ 0 h 10000"/>
                <a:gd name="connsiteX6" fmla="*/ 36 w 9968"/>
                <a:gd name="connsiteY6" fmla="*/ 5833 h 10000"/>
                <a:gd name="connsiteX0" fmla="*/ 36 w 10000"/>
                <a:gd name="connsiteY0" fmla="*/ 5833 h 10000"/>
                <a:gd name="connsiteX1" fmla="*/ 7729 w 10000"/>
                <a:gd name="connsiteY1" fmla="*/ 9166 h 10000"/>
                <a:gd name="connsiteX2" fmla="*/ 10000 w 10000"/>
                <a:gd name="connsiteY2" fmla="*/ 10000 h 10000"/>
                <a:gd name="connsiteX3" fmla="*/ 10000 w 10000"/>
                <a:gd name="connsiteY3" fmla="*/ 3333 h 10000"/>
                <a:gd name="connsiteX4" fmla="*/ 8462 w 10000"/>
                <a:gd name="connsiteY4" fmla="*/ 3333 h 10000"/>
                <a:gd name="connsiteX5" fmla="*/ 72 w 10000"/>
                <a:gd name="connsiteY5" fmla="*/ 0 h 10000"/>
                <a:gd name="connsiteX6" fmla="*/ 36 w 10000"/>
                <a:gd name="connsiteY6" fmla="*/ 583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36" y="5833"/>
                  </a:moveTo>
                  <a:lnTo>
                    <a:pt x="7729" y="9166"/>
                  </a:lnTo>
                  <a:lnTo>
                    <a:pt x="10000" y="10000"/>
                  </a:lnTo>
                  <a:cubicBezTo>
                    <a:pt x="9648" y="7396"/>
                    <a:pt x="9969" y="5833"/>
                    <a:pt x="10000" y="3333"/>
                  </a:cubicBezTo>
                  <a:lnTo>
                    <a:pt x="8462" y="3333"/>
                  </a:lnTo>
                  <a:lnTo>
                    <a:pt x="72" y="0"/>
                  </a:lnTo>
                  <a:cubicBezTo>
                    <a:pt x="107" y="2338"/>
                    <a:pt x="0" y="3495"/>
                    <a:pt x="36" y="5833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38D022B-AB11-4CD0-8510-C7AB53D54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057400"/>
              <a:ext cx="122237" cy="5810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B91CFE7-F868-48D3-BC68-E1A71A4C7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743200"/>
              <a:ext cx="122237" cy="5810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081C4CC-0CA5-459D-A6C1-6AF32A2E6EB7}"/>
              </a:ext>
            </a:extLst>
          </p:cNvPr>
          <p:cNvSpPr txBox="1"/>
          <p:nvPr/>
        </p:nvSpPr>
        <p:spPr>
          <a:xfrm>
            <a:off x="4240479" y="3050339"/>
            <a:ext cx="98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Cascade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6DAC89-A8B7-49A6-9E7F-49EA07AC4438}"/>
              </a:ext>
            </a:extLst>
          </p:cNvPr>
          <p:cNvSpPr txBox="1"/>
          <p:nvPr/>
        </p:nvSpPr>
        <p:spPr>
          <a:xfrm>
            <a:off x="5211764" y="3057703"/>
            <a:ext cx="98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Cascade</a:t>
            </a:r>
          </a:p>
        </p:txBody>
      </p:sp>
      <p:pic>
        <p:nvPicPr>
          <p:cNvPr id="90" name="Picture 89" descr="2-jackst_0">
            <a:extLst>
              <a:ext uri="{FF2B5EF4-FFF2-40B4-BE49-F238E27FC236}">
                <a16:creationId xmlns:a16="http://schemas.microsoft.com/office/drawing/2014/main" id="{F4184A35-581C-4878-9D9B-EC8EB49809A3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214" y="1524925"/>
            <a:ext cx="1331847" cy="164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Oval 90">
            <a:extLst>
              <a:ext uri="{FF2B5EF4-FFF2-40B4-BE49-F238E27FC236}">
                <a16:creationId xmlns:a16="http://schemas.microsoft.com/office/drawing/2014/main" id="{B36ECB40-B035-4BF7-B8FA-7EE8A0FE8B69}"/>
              </a:ext>
            </a:extLst>
          </p:cNvPr>
          <p:cNvSpPr/>
          <p:nvPr/>
        </p:nvSpPr>
        <p:spPr>
          <a:xfrm>
            <a:off x="997837" y="2571940"/>
            <a:ext cx="293664" cy="2787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03AF171-ED12-42B3-8697-6B3752176D71}"/>
              </a:ext>
            </a:extLst>
          </p:cNvPr>
          <p:cNvSpPr/>
          <p:nvPr/>
        </p:nvSpPr>
        <p:spPr>
          <a:xfrm>
            <a:off x="1354429" y="2581437"/>
            <a:ext cx="293664" cy="2742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FEBA9E6F-156B-4F82-B8DC-75D08A2A0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584179"/>
              </p:ext>
            </p:extLst>
          </p:nvPr>
        </p:nvGraphicFramePr>
        <p:xfrm>
          <a:off x="2757958" y="1302192"/>
          <a:ext cx="2991345" cy="2028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153">
                  <a:extLst>
                    <a:ext uri="{9D8B030D-6E8A-4147-A177-3AD203B41FA5}">
                      <a16:colId xmlns:a16="http://schemas.microsoft.com/office/drawing/2014/main" val="514041303"/>
                    </a:ext>
                  </a:extLst>
                </a:gridCol>
                <a:gridCol w="938077">
                  <a:extLst>
                    <a:ext uri="{9D8B030D-6E8A-4147-A177-3AD203B41FA5}">
                      <a16:colId xmlns:a16="http://schemas.microsoft.com/office/drawing/2014/main" val="2685586322"/>
                    </a:ext>
                  </a:extLst>
                </a:gridCol>
                <a:gridCol w="997115">
                  <a:extLst>
                    <a:ext uri="{9D8B030D-6E8A-4147-A177-3AD203B41FA5}">
                      <a16:colId xmlns:a16="http://schemas.microsoft.com/office/drawing/2014/main" val="395445601"/>
                    </a:ext>
                  </a:extLst>
                </a:gridCol>
              </a:tblGrid>
              <a:tr h="521116">
                <a:tc>
                  <a:txBody>
                    <a:bodyPr/>
                    <a:lstStyle/>
                    <a:p>
                      <a:r>
                        <a:rPr lang="en-US" sz="900" b="1" dirty="0"/>
                        <a:t>Call Priority 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Chair Alarm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Chair Alarm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995347"/>
                  </a:ext>
                </a:extLst>
              </a:tr>
              <a:tr h="437743">
                <a:tc>
                  <a:txBody>
                    <a:bodyPr/>
                    <a:lstStyle/>
                    <a:p>
                      <a:r>
                        <a:rPr lang="en-US" b="1" dirty="0"/>
                        <a:t>Tone: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 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812703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r>
                        <a:rPr lang="en-US" b="1" dirty="0"/>
                        <a:t>Send message 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Console Immediately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48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Console 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84319"/>
                  </a:ext>
                </a:extLst>
              </a:tr>
              <a:tr h="628574">
                <a:tc>
                  <a:txBody>
                    <a:bodyPr/>
                    <a:lstStyle/>
                    <a:p>
                      <a:r>
                        <a:rPr lang="en-US" b="1" dirty="0"/>
                        <a:t>Call Light: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4248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5E3285A-B297-2671-5C0E-D9436080BF4E}"/>
              </a:ext>
            </a:extLst>
          </p:cNvPr>
          <p:cNvSpPr/>
          <p:nvPr/>
        </p:nvSpPr>
        <p:spPr>
          <a:xfrm>
            <a:off x="216371" y="3801224"/>
            <a:ext cx="4331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Duty Station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Secondary tone and light indicator for staff assist and code blues.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It provides a call-in push button which allows 2-way audio communication. </a:t>
            </a:r>
          </a:p>
        </p:txBody>
      </p:sp>
      <p:pic>
        <p:nvPicPr>
          <p:cNvPr id="4" name="Picture 3" descr="DutyStat_0">
            <a:extLst>
              <a:ext uri="{FF2B5EF4-FFF2-40B4-BE49-F238E27FC236}">
                <a16:creationId xmlns:a16="http://schemas.microsoft.com/office/drawing/2014/main" id="{E5EBAEA8-2501-88B5-C70A-F9C358942D5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8407" y="3896042"/>
            <a:ext cx="2647445" cy="163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746BE82F">
            <a:hlinkClick r:id="" action="ppaction://media"/>
            <a:extLst>
              <a:ext uri="{FF2B5EF4-FFF2-40B4-BE49-F238E27FC236}">
                <a16:creationId xmlns:a16="http://schemas.microsoft.com/office/drawing/2014/main" id="{E3C8D22E-756A-036F-4123-8A94AF75C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2903" y="1920579"/>
            <a:ext cx="349176" cy="349176"/>
          </a:xfrm>
          <a:prstGeom prst="rect">
            <a:avLst/>
          </a:prstGeom>
        </p:spPr>
      </p:pic>
      <p:pic>
        <p:nvPicPr>
          <p:cNvPr id="7" name="746BE82F">
            <a:hlinkClick r:id="" action="ppaction://media"/>
            <a:extLst>
              <a:ext uri="{FF2B5EF4-FFF2-40B4-BE49-F238E27FC236}">
                <a16:creationId xmlns:a16="http://schemas.microsoft.com/office/drawing/2014/main" id="{3D0BF220-7438-C70D-C653-0FCF3A03B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07232" y="1920579"/>
            <a:ext cx="349176" cy="3491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D3D85C-5385-C16D-B5AB-D50A0DD3F6DB}"/>
              </a:ext>
            </a:extLst>
          </p:cNvPr>
          <p:cNvSpPr txBox="1"/>
          <p:nvPr/>
        </p:nvSpPr>
        <p:spPr>
          <a:xfrm>
            <a:off x="283276" y="1117526"/>
            <a:ext cx="201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2-JACK</a:t>
            </a:r>
          </a:p>
        </p:txBody>
      </p:sp>
    </p:spTree>
    <p:extLst>
      <p:ext uri="{BB962C8B-B14F-4D97-AF65-F5344CB8AC3E}">
        <p14:creationId xmlns:p14="http://schemas.microsoft.com/office/powerpoint/2010/main" val="23864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0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235</Words>
  <Application>Microsoft Macintosh PowerPoint</Application>
  <PresentationFormat>Custom</PresentationFormat>
  <Paragraphs>81</Paragraphs>
  <Slides>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Vang</dc:creator>
  <cp:lastModifiedBy>Dez King</cp:lastModifiedBy>
  <cp:revision>19</cp:revision>
  <dcterms:created xsi:type="dcterms:W3CDTF">2020-02-10T20:13:02Z</dcterms:created>
  <dcterms:modified xsi:type="dcterms:W3CDTF">2023-09-20T22:31:15Z</dcterms:modified>
</cp:coreProperties>
</file>